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87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08" r:id="rId11"/>
    <p:sldId id="30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5" r:id="rId34"/>
    <p:sldId id="296" r:id="rId35"/>
    <p:sldId id="298" r:id="rId36"/>
    <p:sldId id="304" r:id="rId37"/>
    <p:sldId id="307" r:id="rId38"/>
  </p:sldIdLst>
  <p:sldSz cx="6858000" cy="12192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1" autoAdjust="0"/>
    <p:restoredTop sz="94660"/>
  </p:normalViewPr>
  <p:slideViewPr>
    <p:cSldViewPr snapToGrid="0">
      <p:cViewPr>
        <p:scale>
          <a:sx n="50" d="100"/>
          <a:sy n="50" d="100"/>
        </p:scale>
        <p:origin x="306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יפית צור - ברייטאץ ישראל בע&quot;מ" userId="5235a924-0dd0-4ea2-a3d4-902a3415c0a4" providerId="ADAL" clId="{61BD872C-B521-4EAC-B64A-BBD120C0FD57}"/>
    <pc:docChg chg="undo custSel addSld delSld modSld">
      <pc:chgData name="יפית צור - ברייטאץ ישראל בע&quot;מ" userId="5235a924-0dd0-4ea2-a3d4-902a3415c0a4" providerId="ADAL" clId="{61BD872C-B521-4EAC-B64A-BBD120C0FD57}" dt="2023-10-29T00:44:14.390" v="2490" actId="20577"/>
      <pc:docMkLst>
        <pc:docMk/>
      </pc:docMkLst>
      <pc:sldChg chg="modSp mod">
        <pc:chgData name="יפית צור - ברייטאץ ישראל בע&quot;מ" userId="5235a924-0dd0-4ea2-a3d4-902a3415c0a4" providerId="ADAL" clId="{61BD872C-B521-4EAC-B64A-BBD120C0FD57}" dt="2023-10-29T00:38:58.157" v="2095" actId="20577"/>
        <pc:sldMkLst>
          <pc:docMk/>
          <pc:sldMk cId="3012883348" sldId="258"/>
        </pc:sldMkLst>
        <pc:spChg chg="mod">
          <ac:chgData name="יפית צור - ברייטאץ ישראל בע&quot;מ" userId="5235a924-0dd0-4ea2-a3d4-902a3415c0a4" providerId="ADAL" clId="{61BD872C-B521-4EAC-B64A-BBD120C0FD57}" dt="2023-10-29T00:38:58.157" v="2095" actId="20577"/>
          <ac:spMkLst>
            <pc:docMk/>
            <pc:sldMk cId="3012883348" sldId="258"/>
            <ac:spMk id="3" creationId="{A9CB6E17-D02A-277F-0942-B36DC1F4566B}"/>
          </ac:spMkLst>
        </pc:sp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2:55:56.802" v="99" actId="14100"/>
        <pc:sldMkLst>
          <pc:docMk/>
          <pc:sldMk cId="2936779793" sldId="267"/>
        </pc:sldMkLst>
        <pc:spChg chg="mod">
          <ac:chgData name="יפית צור - ברייטאץ ישראל בע&quot;מ" userId="5235a924-0dd0-4ea2-a3d4-902a3415c0a4" providerId="ADAL" clId="{61BD872C-B521-4EAC-B64A-BBD120C0FD57}" dt="2023-10-28T22:47:22.042" v="59" actId="20577"/>
          <ac:spMkLst>
            <pc:docMk/>
            <pc:sldMk cId="2936779793" sldId="267"/>
            <ac:spMk id="2" creationId="{9EDB671C-EA2E-9912-C200-1A409B9D2574}"/>
          </ac:spMkLst>
        </pc:spChg>
        <pc:graphicFrameChg chg="add del mod modGraphic">
          <ac:chgData name="יפית צור - ברייטאץ ישראל בע&quot;מ" userId="5235a924-0dd0-4ea2-a3d4-902a3415c0a4" providerId="ADAL" clId="{61BD872C-B521-4EAC-B64A-BBD120C0FD57}" dt="2023-10-28T22:55:20.048" v="96" actId="478"/>
          <ac:graphicFrameMkLst>
            <pc:docMk/>
            <pc:sldMk cId="2936779793" sldId="267"/>
            <ac:graphicFrameMk id="3" creationId="{3ECACAAD-1F6A-35BE-49A3-CEE71DA42EAE}"/>
          </ac:graphicFrameMkLst>
        </pc:graphicFrameChg>
        <pc:graphicFrameChg chg="add mod modGraphic">
          <ac:chgData name="יפית צור - ברייטאץ ישראל בע&quot;מ" userId="5235a924-0dd0-4ea2-a3d4-902a3415c0a4" providerId="ADAL" clId="{61BD872C-B521-4EAC-B64A-BBD120C0FD57}" dt="2023-10-28T22:55:56.802" v="99" actId="14100"/>
          <ac:graphicFrameMkLst>
            <pc:docMk/>
            <pc:sldMk cId="2936779793" sldId="267"/>
            <ac:graphicFrameMk id="6" creationId="{DBB76D26-0BBD-0F5D-D362-426A9BDADD12}"/>
          </ac:graphicFrameMkLst>
        </pc:graphicFrameChg>
        <pc:picChg chg="del">
          <ac:chgData name="יפית צור - ברייטאץ ישראל בע&quot;מ" userId="5235a924-0dd0-4ea2-a3d4-902a3415c0a4" providerId="ADAL" clId="{61BD872C-B521-4EAC-B64A-BBD120C0FD57}" dt="2023-10-28T22:46:10.347" v="2" actId="478"/>
          <ac:picMkLst>
            <pc:docMk/>
            <pc:sldMk cId="2936779793" sldId="267"/>
            <ac:picMk id="8" creationId="{07FBCDE5-3AEF-500E-F3F4-A69D5A3914CE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12:31.050" v="590" actId="1036"/>
        <pc:sldMkLst>
          <pc:docMk/>
          <pc:sldMk cId="1168360658" sldId="268"/>
        </pc:sldMkLst>
        <pc:spChg chg="mod">
          <ac:chgData name="יפית צור - ברייטאץ ישראל בע&quot;מ" userId="5235a924-0dd0-4ea2-a3d4-902a3415c0a4" providerId="ADAL" clId="{61BD872C-B521-4EAC-B64A-BBD120C0FD57}" dt="2023-10-28T23:01:37.659" v="328" actId="20577"/>
          <ac:spMkLst>
            <pc:docMk/>
            <pc:sldMk cId="1168360658" sldId="268"/>
            <ac:spMk id="2" creationId="{9EDB671C-EA2E-9912-C200-1A409B9D2574}"/>
          </ac:spMkLst>
        </pc:spChg>
        <pc:spChg chg="del mod">
          <ac:chgData name="יפית צור - ברייטאץ ישראל בע&quot;מ" userId="5235a924-0dd0-4ea2-a3d4-902a3415c0a4" providerId="ADAL" clId="{61BD872C-B521-4EAC-B64A-BBD120C0FD57}" dt="2023-10-28T22:56:51.281" v="105" actId="478"/>
          <ac:spMkLst>
            <pc:docMk/>
            <pc:sldMk cId="1168360658" sldId="268"/>
            <ac:spMk id="7" creationId="{A3FB8EB7-2C3D-C6E7-5FDE-A5FE304E4C19}"/>
          </ac:spMkLst>
        </pc:spChg>
        <pc:spChg chg="add del mod">
          <ac:chgData name="יפית צור - ברייטאץ ישראל בע&quot;מ" userId="5235a924-0dd0-4ea2-a3d4-902a3415c0a4" providerId="ADAL" clId="{61BD872C-B521-4EAC-B64A-BBD120C0FD57}" dt="2023-10-28T22:56:43.842" v="104"/>
          <ac:spMkLst>
            <pc:docMk/>
            <pc:sldMk cId="1168360658" sldId="268"/>
            <ac:spMk id="8" creationId="{04E076BA-0314-8562-1144-DFFEFAD33AAC}"/>
          </ac:spMkLst>
        </pc:spChg>
        <pc:spChg chg="add mod">
          <ac:chgData name="יפית צור - ברייטאץ ישראל בע&quot;מ" userId="5235a924-0dd0-4ea2-a3d4-902a3415c0a4" providerId="ADAL" clId="{61BD872C-B521-4EAC-B64A-BBD120C0FD57}" dt="2023-10-28T23:10:23.452" v="428" actId="1076"/>
          <ac:spMkLst>
            <pc:docMk/>
            <pc:sldMk cId="1168360658" sldId="268"/>
            <ac:spMk id="9" creationId="{699DCBA5-9309-BD0A-046E-65C0116152F4}"/>
          </ac:spMkLst>
        </pc:spChg>
        <pc:spChg chg="add mod">
          <ac:chgData name="יפית צור - ברייטאץ ישראל בע&quot;מ" userId="5235a924-0dd0-4ea2-a3d4-902a3415c0a4" providerId="ADAL" clId="{61BD872C-B521-4EAC-B64A-BBD120C0FD57}" dt="2023-10-28T23:10:10.073" v="426" actId="1076"/>
          <ac:spMkLst>
            <pc:docMk/>
            <pc:sldMk cId="1168360658" sldId="268"/>
            <ac:spMk id="12" creationId="{9EC4A144-5D6D-5873-EEAD-9D2EDF60036D}"/>
          </ac:spMkLst>
        </pc:spChg>
        <pc:spChg chg="add mod">
          <ac:chgData name="יפית צור - ברייטאץ ישראל בע&quot;מ" userId="5235a924-0dd0-4ea2-a3d4-902a3415c0a4" providerId="ADAL" clId="{61BD872C-B521-4EAC-B64A-BBD120C0FD57}" dt="2023-10-28T23:11:01.721" v="500" actId="20577"/>
          <ac:spMkLst>
            <pc:docMk/>
            <pc:sldMk cId="1168360658" sldId="268"/>
            <ac:spMk id="15" creationId="{72BDC2C5-C689-9C55-9EFA-B10069BE9813}"/>
          </ac:spMkLst>
        </pc:spChg>
        <pc:graphicFrameChg chg="del">
          <ac:chgData name="יפית צור - ברייטאץ ישראל בע&quot;מ" userId="5235a924-0dd0-4ea2-a3d4-902a3415c0a4" providerId="ADAL" clId="{61BD872C-B521-4EAC-B64A-BBD120C0FD57}" dt="2023-10-28T22:53:50.031" v="72" actId="478"/>
          <ac:graphicFrameMkLst>
            <pc:docMk/>
            <pc:sldMk cId="1168360658" sldId="268"/>
            <ac:graphicFrameMk id="3" creationId="{3ECACAAD-1F6A-35BE-49A3-CEE71DA42EAE}"/>
          </ac:graphicFrameMkLst>
        </pc:graphicFrameChg>
        <pc:graphicFrameChg chg="add mod">
          <ac:chgData name="יפית צור - ברייטאץ ישראל בע&quot;מ" userId="5235a924-0dd0-4ea2-a3d4-902a3415c0a4" providerId="ADAL" clId="{61BD872C-B521-4EAC-B64A-BBD120C0FD57}" dt="2023-10-28T23:10:14.400" v="427" actId="1076"/>
          <ac:graphicFrameMkLst>
            <pc:docMk/>
            <pc:sldMk cId="1168360658" sldId="268"/>
            <ac:graphicFrameMk id="6" creationId="{4F647B2B-CCE2-BA15-BE99-E545AB1F245C}"/>
          </ac:graphicFrameMkLst>
        </pc:graphicFrameChg>
        <pc:graphicFrameChg chg="add mod">
          <ac:chgData name="יפית צור - ברייטאץ ישראל בע&quot;מ" userId="5235a924-0dd0-4ea2-a3d4-902a3415c0a4" providerId="ADAL" clId="{61BD872C-B521-4EAC-B64A-BBD120C0FD57}" dt="2023-10-28T23:10:27.212" v="429" actId="1076"/>
          <ac:graphicFrameMkLst>
            <pc:docMk/>
            <pc:sldMk cId="1168360658" sldId="268"/>
            <ac:graphicFrameMk id="10" creationId="{02FD4FC6-712A-4E47-303E-1D6F33AB023C}"/>
          </ac:graphicFrameMkLst>
        </pc:graphicFrameChg>
        <pc:graphicFrameChg chg="add mod modGraphic">
          <ac:chgData name="יפית צור - ברייטאץ ישראל בע&quot;מ" userId="5235a924-0dd0-4ea2-a3d4-902a3415c0a4" providerId="ADAL" clId="{61BD872C-B521-4EAC-B64A-BBD120C0FD57}" dt="2023-10-28T23:10:05.278" v="425" actId="1076"/>
          <ac:graphicFrameMkLst>
            <pc:docMk/>
            <pc:sldMk cId="1168360658" sldId="268"/>
            <ac:graphicFrameMk id="14" creationId="{77C07ADB-E268-3DF4-4E57-B101A0231896}"/>
          </ac:graphicFrameMkLst>
        </pc:graphicFrameChg>
        <pc:graphicFrameChg chg="add mod">
          <ac:chgData name="יפית צור - ברייטאץ ישראל בע&quot;מ" userId="5235a924-0dd0-4ea2-a3d4-902a3415c0a4" providerId="ADAL" clId="{61BD872C-B521-4EAC-B64A-BBD120C0FD57}" dt="2023-10-28T23:12:31.050" v="590" actId="1036"/>
          <ac:graphicFrameMkLst>
            <pc:docMk/>
            <pc:sldMk cId="1168360658" sldId="268"/>
            <ac:graphicFrameMk id="16" creationId="{40D4C992-EE4D-7C91-483F-FAA00A9B3102}"/>
          </ac:graphicFrameMkLst>
        </pc:graphicFrame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13:02.679" v="591" actId="20577"/>
        <pc:sldMkLst>
          <pc:docMk/>
          <pc:sldMk cId="2145362846" sldId="269"/>
        </pc:sldMkLst>
        <pc:spChg chg="mod">
          <ac:chgData name="יפית צור - ברייטאץ ישראל בע&quot;מ" userId="5235a924-0dd0-4ea2-a3d4-902a3415c0a4" providerId="ADAL" clId="{61BD872C-B521-4EAC-B64A-BBD120C0FD57}" dt="2023-10-28T23:13:02.679" v="591" actId="20577"/>
          <ac:spMkLst>
            <pc:docMk/>
            <pc:sldMk cId="2145362846" sldId="269"/>
            <ac:spMk id="2" creationId="{9EDB671C-EA2E-9912-C200-1A409B9D2574}"/>
          </ac:spMkLst>
        </pc:spChg>
        <pc:spChg chg="del">
          <ac:chgData name="יפית צור - ברייטאץ ישראל בע&quot;מ" userId="5235a924-0dd0-4ea2-a3d4-902a3415c0a4" providerId="ADAL" clId="{61BD872C-B521-4EAC-B64A-BBD120C0FD57}" dt="2023-10-28T23:03:49.017" v="399" actId="478"/>
          <ac:spMkLst>
            <pc:docMk/>
            <pc:sldMk cId="2145362846" sldId="269"/>
            <ac:spMk id="9" creationId="{699DCBA5-9309-BD0A-046E-65C0116152F4}"/>
          </ac:spMkLst>
        </pc:spChg>
        <pc:spChg chg="del">
          <ac:chgData name="יפית צור - ברייטאץ ישראל בע&quot;מ" userId="5235a924-0dd0-4ea2-a3d4-902a3415c0a4" providerId="ADAL" clId="{61BD872C-B521-4EAC-B64A-BBD120C0FD57}" dt="2023-10-28T23:03:57.969" v="400" actId="478"/>
          <ac:spMkLst>
            <pc:docMk/>
            <pc:sldMk cId="2145362846" sldId="269"/>
            <ac:spMk id="12" creationId="{9EC4A144-5D6D-5873-EEAD-9D2EDF60036D}"/>
          </ac:spMkLst>
        </pc:spChg>
        <pc:graphicFrameChg chg="add del mod modGraphic">
          <ac:chgData name="יפית צור - ברייטאץ ישראל בע&quot;מ" userId="5235a924-0dd0-4ea2-a3d4-902a3415c0a4" providerId="ADAL" clId="{61BD872C-B521-4EAC-B64A-BBD120C0FD57}" dt="2023-10-28T23:09:15.124" v="417" actId="478"/>
          <ac:graphicFrameMkLst>
            <pc:docMk/>
            <pc:sldMk cId="2145362846" sldId="269"/>
            <ac:graphicFrameMk id="3" creationId="{9F09651C-3FBB-B542-5979-A601B1D397EC}"/>
          </ac:graphicFrameMkLst>
        </pc:graphicFrameChg>
        <pc:graphicFrameChg chg="del">
          <ac:chgData name="יפית צור - ברייטאץ ישראל בע&quot;מ" userId="5235a924-0dd0-4ea2-a3d4-902a3415c0a4" providerId="ADAL" clId="{61BD872C-B521-4EAC-B64A-BBD120C0FD57}" dt="2023-10-28T23:03:08.922" v="398" actId="478"/>
          <ac:graphicFrameMkLst>
            <pc:docMk/>
            <pc:sldMk cId="2145362846" sldId="269"/>
            <ac:graphicFrameMk id="6" creationId="{4F647B2B-CCE2-BA15-BE99-E545AB1F245C}"/>
          </ac:graphicFrameMkLst>
        </pc:graphicFrameChg>
        <pc:graphicFrameChg chg="add mod modGraphic">
          <ac:chgData name="יפית צור - ברייטאץ ישראל בע&quot;מ" userId="5235a924-0dd0-4ea2-a3d4-902a3415c0a4" providerId="ADAL" clId="{61BD872C-B521-4EAC-B64A-BBD120C0FD57}" dt="2023-10-28T23:09:50.111" v="424" actId="14100"/>
          <ac:graphicFrameMkLst>
            <pc:docMk/>
            <pc:sldMk cId="2145362846" sldId="269"/>
            <ac:graphicFrameMk id="7" creationId="{0529AFA9-4481-0870-0BBE-8DBE1E659F24}"/>
          </ac:graphicFrameMkLst>
        </pc:graphicFrameChg>
        <pc:graphicFrameChg chg="del">
          <ac:chgData name="יפית צור - ברייטאץ ישראל בע&quot;מ" userId="5235a924-0dd0-4ea2-a3d4-902a3415c0a4" providerId="ADAL" clId="{61BD872C-B521-4EAC-B64A-BBD120C0FD57}" dt="2023-10-28T23:02:59.327" v="397" actId="478"/>
          <ac:graphicFrameMkLst>
            <pc:docMk/>
            <pc:sldMk cId="2145362846" sldId="269"/>
            <ac:graphicFrameMk id="10" creationId="{02FD4FC6-712A-4E47-303E-1D6F33AB023C}"/>
          </ac:graphicFrameMkLst>
        </pc:graphicFrameChg>
        <pc:graphicFrameChg chg="del">
          <ac:chgData name="יפית צור - ברייטאץ ישראל בע&quot;מ" userId="5235a924-0dd0-4ea2-a3d4-902a3415c0a4" providerId="ADAL" clId="{61BD872C-B521-4EAC-B64A-BBD120C0FD57}" dt="2023-10-28T23:04:02.900" v="401" actId="478"/>
          <ac:graphicFrameMkLst>
            <pc:docMk/>
            <pc:sldMk cId="2145362846" sldId="269"/>
            <ac:graphicFrameMk id="14" creationId="{77C07ADB-E268-3DF4-4E57-B101A0231896}"/>
          </ac:graphicFrameMkLst>
        </pc:graphicFrame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44:14.390" v="2490" actId="20577"/>
        <pc:sldMkLst>
          <pc:docMk/>
          <pc:sldMk cId="3670818983" sldId="270"/>
        </pc:sldMkLst>
        <pc:spChg chg="mod">
          <ac:chgData name="יפית צור - ברייטאץ ישראל בע&quot;מ" userId="5235a924-0dd0-4ea2-a3d4-902a3415c0a4" providerId="ADAL" clId="{61BD872C-B521-4EAC-B64A-BBD120C0FD57}" dt="2023-10-28T23:22:53.388" v="1137" actId="20577"/>
          <ac:spMkLst>
            <pc:docMk/>
            <pc:sldMk cId="3670818983" sldId="270"/>
            <ac:spMk id="2" creationId="{9EDB671C-EA2E-9912-C200-1A409B9D2574}"/>
          </ac:spMkLst>
        </pc:spChg>
        <pc:spChg chg="add mod">
          <ac:chgData name="יפית צור - ברייטאץ ישראל בע&quot;מ" userId="5235a924-0dd0-4ea2-a3d4-902a3415c0a4" providerId="ADAL" clId="{61BD872C-B521-4EAC-B64A-BBD120C0FD57}" dt="2023-10-29T00:44:14.390" v="2490" actId="20577"/>
          <ac:spMkLst>
            <pc:docMk/>
            <pc:sldMk cId="3670818983" sldId="270"/>
            <ac:spMk id="3" creationId="{42F34714-11E4-E775-F172-56DAEB3CEE19}"/>
          </ac:spMkLst>
        </pc:spChg>
        <pc:graphicFrameChg chg="del">
          <ac:chgData name="יפית צור - ברייטאץ ישראל בע&quot;מ" userId="5235a924-0dd0-4ea2-a3d4-902a3415c0a4" providerId="ADAL" clId="{61BD872C-B521-4EAC-B64A-BBD120C0FD57}" dt="2023-10-28T23:17:38.850" v="715" actId="478"/>
          <ac:graphicFrameMkLst>
            <pc:docMk/>
            <pc:sldMk cId="3670818983" sldId="270"/>
            <ac:graphicFrameMk id="7" creationId="{0529AFA9-4481-0870-0BBE-8DBE1E659F24}"/>
          </ac:graphicFrameMkLst>
        </pc:graphicFrame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37:31.588" v="1255" actId="20577"/>
        <pc:sldMkLst>
          <pc:docMk/>
          <pc:sldMk cId="903562581" sldId="271"/>
        </pc:sldMkLst>
        <pc:spChg chg="mod">
          <ac:chgData name="יפית צור - ברייטאץ ישראל בע&quot;מ" userId="5235a924-0dd0-4ea2-a3d4-902a3415c0a4" providerId="ADAL" clId="{61BD872C-B521-4EAC-B64A-BBD120C0FD57}" dt="2023-10-28T23:37:31.588" v="1255" actId="20577"/>
          <ac:spMkLst>
            <pc:docMk/>
            <pc:sldMk cId="903562581" sldId="271"/>
            <ac:spMk id="2" creationId="{9EDB671C-EA2E-9912-C200-1A409B9D2574}"/>
          </ac:spMkLst>
        </pc:spChg>
        <pc:spChg chg="del">
          <ac:chgData name="יפית צור - ברייטאץ ישראל בע&quot;מ" userId="5235a924-0dd0-4ea2-a3d4-902a3415c0a4" providerId="ADAL" clId="{61BD872C-B521-4EAC-B64A-BBD120C0FD57}" dt="2023-10-28T23:24:18.232" v="1153" actId="478"/>
          <ac:spMkLst>
            <pc:docMk/>
            <pc:sldMk cId="903562581" sldId="271"/>
            <ac:spMk id="3" creationId="{42F34714-11E4-E775-F172-56DAEB3CEE19}"/>
          </ac:spMkLst>
        </pc:spChg>
        <pc:graphicFrameChg chg="add del mod">
          <ac:chgData name="יפית צור - ברייטאץ ישראל בע&quot;מ" userId="5235a924-0dd0-4ea2-a3d4-902a3415c0a4" providerId="ADAL" clId="{61BD872C-B521-4EAC-B64A-BBD120C0FD57}" dt="2023-10-28T23:28:16.186" v="1201" actId="478"/>
          <ac:graphicFrameMkLst>
            <pc:docMk/>
            <pc:sldMk cId="903562581" sldId="271"/>
            <ac:graphicFrameMk id="6" creationId="{84C482E1-36E7-3908-890E-583ECCD8676A}"/>
          </ac:graphicFrameMkLst>
        </pc:graphicFrameChg>
        <pc:picChg chg="add del mod">
          <ac:chgData name="יפית צור - ברייטאץ ישראל בע&quot;מ" userId="5235a924-0dd0-4ea2-a3d4-902a3415c0a4" providerId="ADAL" clId="{61BD872C-B521-4EAC-B64A-BBD120C0FD57}" dt="2023-10-28T23:34:31.948" v="1229" actId="478"/>
          <ac:picMkLst>
            <pc:docMk/>
            <pc:sldMk cId="903562581" sldId="271"/>
            <ac:picMk id="8" creationId="{1921D479-6B50-C3B3-BDBC-205E2EF5EF4F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35:47.960" v="1232" actId="1076"/>
          <ac:picMkLst>
            <pc:docMk/>
            <pc:sldMk cId="903562581" sldId="271"/>
            <ac:picMk id="10" creationId="{A7E198B5-4D0D-8E00-972B-6AFCE995BD33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37:50.568" v="1266" actId="20577"/>
        <pc:sldMkLst>
          <pc:docMk/>
          <pc:sldMk cId="2721589215" sldId="272"/>
        </pc:sldMkLst>
        <pc:spChg chg="mod">
          <ac:chgData name="יפית צור - ברייטאץ ישראל בע&quot;מ" userId="5235a924-0dd0-4ea2-a3d4-902a3415c0a4" providerId="ADAL" clId="{61BD872C-B521-4EAC-B64A-BBD120C0FD57}" dt="2023-10-28T23:37:50.568" v="1266" actId="20577"/>
          <ac:spMkLst>
            <pc:docMk/>
            <pc:sldMk cId="2721589215" sldId="272"/>
            <ac:spMk id="2" creationId="{9EDB671C-EA2E-9912-C200-1A409B9D2574}"/>
          </ac:spMkLst>
        </pc:spChg>
        <pc:picChg chg="add mod">
          <ac:chgData name="יפית צור - ברייטאץ ישראל בע&quot;מ" userId="5235a924-0dd0-4ea2-a3d4-902a3415c0a4" providerId="ADAL" clId="{61BD872C-B521-4EAC-B64A-BBD120C0FD57}" dt="2023-10-28T23:36:56.228" v="1238" actId="1076"/>
          <ac:picMkLst>
            <pc:docMk/>
            <pc:sldMk cId="2721589215" sldId="272"/>
            <ac:picMk id="6" creationId="{F7304B02-FA11-5897-0A8B-05C9F8CEC584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36:45.763" v="1235" actId="478"/>
          <ac:picMkLst>
            <pc:docMk/>
            <pc:sldMk cId="2721589215" sldId="272"/>
            <ac:picMk id="10" creationId="{A7E198B5-4D0D-8E00-972B-6AFCE995BD33}"/>
          </ac:picMkLst>
        </pc:picChg>
      </pc:sldChg>
      <pc:sldChg chg="new del">
        <pc:chgData name="יפית צור - ברייטאץ ישראל בע&quot;מ" userId="5235a924-0dd0-4ea2-a3d4-902a3415c0a4" providerId="ADAL" clId="{61BD872C-B521-4EAC-B64A-BBD120C0FD57}" dt="2023-10-28T23:36:38.542" v="1233" actId="47"/>
        <pc:sldMkLst>
          <pc:docMk/>
          <pc:sldMk cId="2981302468" sldId="272"/>
        </pc:sldMkLst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38:26.421" v="1271" actId="1076"/>
        <pc:sldMkLst>
          <pc:docMk/>
          <pc:sldMk cId="3676052840" sldId="273"/>
        </pc:sldMkLst>
        <pc:picChg chg="del">
          <ac:chgData name="יפית צור - ברייטאץ ישראל בע&quot;מ" userId="5235a924-0dd0-4ea2-a3d4-902a3415c0a4" providerId="ADAL" clId="{61BD872C-B521-4EAC-B64A-BBD120C0FD57}" dt="2023-10-28T23:37:58.640" v="1268" actId="478"/>
          <ac:picMkLst>
            <pc:docMk/>
            <pc:sldMk cId="3676052840" sldId="273"/>
            <ac:picMk id="6" creationId="{F7304B02-FA11-5897-0A8B-05C9F8CEC584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38:26.421" v="1271" actId="1076"/>
          <ac:picMkLst>
            <pc:docMk/>
            <pc:sldMk cId="3676052840" sldId="273"/>
            <ac:picMk id="7" creationId="{C4B60DEE-3839-8893-1AA0-F1A4BF9AB6A7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39:07.806" v="1277" actId="1076"/>
        <pc:sldMkLst>
          <pc:docMk/>
          <pc:sldMk cId="2594669930" sldId="274"/>
        </pc:sldMkLst>
        <pc:picChg chg="add mod">
          <ac:chgData name="יפית צור - ברייטאץ ישראל בע&quot;מ" userId="5235a924-0dd0-4ea2-a3d4-902a3415c0a4" providerId="ADAL" clId="{61BD872C-B521-4EAC-B64A-BBD120C0FD57}" dt="2023-10-28T23:39:07.806" v="1277" actId="1076"/>
          <ac:picMkLst>
            <pc:docMk/>
            <pc:sldMk cId="2594669930" sldId="274"/>
            <ac:picMk id="6" creationId="{12175F69-D0C2-9043-0283-4B9E94E98FE8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38:36.291" v="1273" actId="478"/>
          <ac:picMkLst>
            <pc:docMk/>
            <pc:sldMk cId="2594669930" sldId="274"/>
            <ac:picMk id="7" creationId="{C4B60DEE-3839-8893-1AA0-F1A4BF9AB6A7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39:55.533" v="1282" actId="1076"/>
        <pc:sldMkLst>
          <pc:docMk/>
          <pc:sldMk cId="3227388514" sldId="275"/>
        </pc:sldMkLst>
        <pc:picChg chg="del">
          <ac:chgData name="יפית צור - ברייטאץ ישראל בע&quot;מ" userId="5235a924-0dd0-4ea2-a3d4-902a3415c0a4" providerId="ADAL" clId="{61BD872C-B521-4EAC-B64A-BBD120C0FD57}" dt="2023-10-28T23:39:18.064" v="1279" actId="478"/>
          <ac:picMkLst>
            <pc:docMk/>
            <pc:sldMk cId="3227388514" sldId="275"/>
            <ac:picMk id="6" creationId="{12175F69-D0C2-9043-0283-4B9E94E98FE8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39:55.533" v="1282" actId="1076"/>
          <ac:picMkLst>
            <pc:docMk/>
            <pc:sldMk cId="3227388514" sldId="275"/>
            <ac:picMk id="7" creationId="{3A3E8D53-7833-0C55-0663-F8E4118D21A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0:34.039" v="1287" actId="1076"/>
        <pc:sldMkLst>
          <pc:docMk/>
          <pc:sldMk cId="3448321791" sldId="276"/>
        </pc:sldMkLst>
        <pc:picChg chg="add mod">
          <ac:chgData name="יפית צור - ברייטאץ ישראל בע&quot;מ" userId="5235a924-0dd0-4ea2-a3d4-902a3415c0a4" providerId="ADAL" clId="{61BD872C-B521-4EAC-B64A-BBD120C0FD57}" dt="2023-10-28T23:40:34.039" v="1287" actId="1076"/>
          <ac:picMkLst>
            <pc:docMk/>
            <pc:sldMk cId="3448321791" sldId="276"/>
            <ac:picMk id="6" creationId="{9CF03932-A097-5211-3D65-87511F3A3F1F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40:03.444" v="1284" actId="478"/>
          <ac:picMkLst>
            <pc:docMk/>
            <pc:sldMk cId="3448321791" sldId="276"/>
            <ac:picMk id="7" creationId="{3A3E8D53-7833-0C55-0663-F8E4118D21A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2:40.614" v="1297" actId="1076"/>
        <pc:sldMkLst>
          <pc:docMk/>
          <pc:sldMk cId="1366919970" sldId="277"/>
        </pc:sldMkLst>
        <pc:spChg chg="mod">
          <ac:chgData name="יפית צור - ברייטאץ ישראל בע&quot;מ" userId="5235a924-0dd0-4ea2-a3d4-902a3415c0a4" providerId="ADAL" clId="{61BD872C-B521-4EAC-B64A-BBD120C0FD57}" dt="2023-10-28T23:41:05.964" v="1293" actId="20577"/>
          <ac:spMkLst>
            <pc:docMk/>
            <pc:sldMk cId="1366919970" sldId="277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61BD872C-B521-4EAC-B64A-BBD120C0FD57}" dt="2023-10-28T23:40:56.419" v="1289" actId="478"/>
          <ac:picMkLst>
            <pc:docMk/>
            <pc:sldMk cId="1366919970" sldId="277"/>
            <ac:picMk id="6" creationId="{9CF03932-A097-5211-3D65-87511F3A3F1F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42:40.614" v="1297" actId="1076"/>
          <ac:picMkLst>
            <pc:docMk/>
            <pc:sldMk cId="1366919970" sldId="277"/>
            <ac:picMk id="7" creationId="{5FE40639-AA91-2D6C-C041-CB9C41E4DBA4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3:19.930" v="1304" actId="1076"/>
        <pc:sldMkLst>
          <pc:docMk/>
          <pc:sldMk cId="773561327" sldId="278"/>
        </pc:sldMkLst>
        <pc:picChg chg="add mod">
          <ac:chgData name="יפית צור - ברייטאץ ישראל בע&quot;מ" userId="5235a924-0dd0-4ea2-a3d4-902a3415c0a4" providerId="ADAL" clId="{61BD872C-B521-4EAC-B64A-BBD120C0FD57}" dt="2023-10-28T23:43:19.930" v="1304" actId="1076"/>
          <ac:picMkLst>
            <pc:docMk/>
            <pc:sldMk cId="773561327" sldId="278"/>
            <ac:picMk id="6" creationId="{F60B2796-D7AB-FEC3-907D-991BB275C0BC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42:47.207" v="1299" actId="478"/>
          <ac:picMkLst>
            <pc:docMk/>
            <pc:sldMk cId="773561327" sldId="278"/>
            <ac:picMk id="7" creationId="{5FE40639-AA91-2D6C-C041-CB9C41E4DBA4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4:00.700" v="1309" actId="1076"/>
        <pc:sldMkLst>
          <pc:docMk/>
          <pc:sldMk cId="1504230803" sldId="279"/>
        </pc:sldMkLst>
        <pc:picChg chg="del">
          <ac:chgData name="יפית צור - ברייטאץ ישראל בע&quot;מ" userId="5235a924-0dd0-4ea2-a3d4-902a3415c0a4" providerId="ADAL" clId="{61BD872C-B521-4EAC-B64A-BBD120C0FD57}" dt="2023-10-28T23:43:28.057" v="1306" actId="478"/>
          <ac:picMkLst>
            <pc:docMk/>
            <pc:sldMk cId="1504230803" sldId="279"/>
            <ac:picMk id="6" creationId="{F60B2796-D7AB-FEC3-907D-991BB275C0BC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44:00.700" v="1309" actId="1076"/>
          <ac:picMkLst>
            <pc:docMk/>
            <pc:sldMk cId="1504230803" sldId="279"/>
            <ac:picMk id="7" creationId="{1F92FF00-9F21-9514-B46D-943605BCF18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6:07.931" v="1335" actId="1076"/>
        <pc:sldMkLst>
          <pc:docMk/>
          <pc:sldMk cId="16343417" sldId="280"/>
        </pc:sldMkLst>
        <pc:spChg chg="mod">
          <ac:chgData name="יפית צור - ברייטאץ ישראל בע&quot;מ" userId="5235a924-0dd0-4ea2-a3d4-902a3415c0a4" providerId="ADAL" clId="{61BD872C-B521-4EAC-B64A-BBD120C0FD57}" dt="2023-10-28T23:44:38.457" v="1332" actId="20577"/>
          <ac:spMkLst>
            <pc:docMk/>
            <pc:sldMk cId="16343417" sldId="280"/>
            <ac:spMk id="2" creationId="{9EDB671C-EA2E-9912-C200-1A409B9D2574}"/>
          </ac:spMkLst>
        </pc:spChg>
        <pc:picChg chg="add mod">
          <ac:chgData name="יפית צור - ברייטאץ ישראל בע&quot;מ" userId="5235a924-0dd0-4ea2-a3d4-902a3415c0a4" providerId="ADAL" clId="{61BD872C-B521-4EAC-B64A-BBD120C0FD57}" dt="2023-10-28T23:46:07.931" v="1335" actId="1076"/>
          <ac:picMkLst>
            <pc:docMk/>
            <pc:sldMk cId="16343417" sldId="280"/>
            <ac:picMk id="6" creationId="{0F212F7B-B0D1-8EDB-2F38-20FEB6100389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44:16.766" v="1311" actId="478"/>
          <ac:picMkLst>
            <pc:docMk/>
            <pc:sldMk cId="16343417" sldId="280"/>
            <ac:picMk id="7" creationId="{1F92FF00-9F21-9514-B46D-943605BCF18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6:40.667" v="1340" actId="1076"/>
        <pc:sldMkLst>
          <pc:docMk/>
          <pc:sldMk cId="3479745909" sldId="281"/>
        </pc:sldMkLst>
        <pc:picChg chg="del">
          <ac:chgData name="יפית צור - ברייטאץ ישראל בע&quot;מ" userId="5235a924-0dd0-4ea2-a3d4-902a3415c0a4" providerId="ADAL" clId="{61BD872C-B521-4EAC-B64A-BBD120C0FD57}" dt="2023-10-28T23:46:18.017" v="1337" actId="478"/>
          <ac:picMkLst>
            <pc:docMk/>
            <pc:sldMk cId="3479745909" sldId="281"/>
            <ac:picMk id="6" creationId="{0F212F7B-B0D1-8EDB-2F38-20FEB6100389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46:40.667" v="1340" actId="1076"/>
          <ac:picMkLst>
            <pc:docMk/>
            <pc:sldMk cId="3479745909" sldId="281"/>
            <ac:picMk id="7" creationId="{858EB244-B9CA-0899-0843-F2581EE2CC13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7:10.849" v="1345" actId="1076"/>
        <pc:sldMkLst>
          <pc:docMk/>
          <pc:sldMk cId="484046242" sldId="282"/>
        </pc:sldMkLst>
        <pc:picChg chg="add mod">
          <ac:chgData name="יפית צור - ברייטאץ ישראל בע&quot;מ" userId="5235a924-0dd0-4ea2-a3d4-902a3415c0a4" providerId="ADAL" clId="{61BD872C-B521-4EAC-B64A-BBD120C0FD57}" dt="2023-10-28T23:47:10.849" v="1345" actId="1076"/>
          <ac:picMkLst>
            <pc:docMk/>
            <pc:sldMk cId="484046242" sldId="282"/>
            <ac:picMk id="6" creationId="{64442701-7738-836A-F41F-10EF0E027EA0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46:48.717" v="1342" actId="478"/>
          <ac:picMkLst>
            <pc:docMk/>
            <pc:sldMk cId="484046242" sldId="282"/>
            <ac:picMk id="7" creationId="{858EB244-B9CA-0899-0843-F2581EE2CC13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7:53.636" v="1350" actId="1076"/>
        <pc:sldMkLst>
          <pc:docMk/>
          <pc:sldMk cId="2054859007" sldId="283"/>
        </pc:sldMkLst>
        <pc:picChg chg="del">
          <ac:chgData name="יפית צור - ברייטאץ ישראל בע&quot;מ" userId="5235a924-0dd0-4ea2-a3d4-902a3415c0a4" providerId="ADAL" clId="{61BD872C-B521-4EAC-B64A-BBD120C0FD57}" dt="2023-10-28T23:47:23.709" v="1347" actId="478"/>
          <ac:picMkLst>
            <pc:docMk/>
            <pc:sldMk cId="2054859007" sldId="283"/>
            <ac:picMk id="6" creationId="{64442701-7738-836A-F41F-10EF0E027EA0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47:53.636" v="1350" actId="1076"/>
          <ac:picMkLst>
            <pc:docMk/>
            <pc:sldMk cId="2054859007" sldId="283"/>
            <ac:picMk id="7" creationId="{2E10E4B3-23AF-62B9-2F47-663C30DC0EC2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8:23.952" v="1355" actId="1076"/>
        <pc:sldMkLst>
          <pc:docMk/>
          <pc:sldMk cId="2236321919" sldId="284"/>
        </pc:sldMkLst>
        <pc:picChg chg="add mod">
          <ac:chgData name="יפית צור - ברייטאץ ישראל בע&quot;מ" userId="5235a924-0dd0-4ea2-a3d4-902a3415c0a4" providerId="ADAL" clId="{61BD872C-B521-4EAC-B64A-BBD120C0FD57}" dt="2023-10-28T23:48:23.952" v="1355" actId="1076"/>
          <ac:picMkLst>
            <pc:docMk/>
            <pc:sldMk cId="2236321919" sldId="284"/>
            <ac:picMk id="6" creationId="{BA8857BF-157F-6883-DFC6-3943C73CA7FC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48:02.810" v="1352" actId="478"/>
          <ac:picMkLst>
            <pc:docMk/>
            <pc:sldMk cId="2236321919" sldId="284"/>
            <ac:picMk id="7" creationId="{2E10E4B3-23AF-62B9-2F47-663C30DC0EC2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49:50.734" v="1361" actId="1076"/>
        <pc:sldMkLst>
          <pc:docMk/>
          <pc:sldMk cId="1434193204" sldId="285"/>
        </pc:sldMkLst>
        <pc:picChg chg="del">
          <ac:chgData name="יפית צור - ברייטאץ ישראל בע&quot;מ" userId="5235a924-0dd0-4ea2-a3d4-902a3415c0a4" providerId="ADAL" clId="{61BD872C-B521-4EAC-B64A-BBD120C0FD57}" dt="2023-10-28T23:48:32.529" v="1357" actId="478"/>
          <ac:picMkLst>
            <pc:docMk/>
            <pc:sldMk cId="1434193204" sldId="285"/>
            <ac:picMk id="6" creationId="{BA8857BF-157F-6883-DFC6-3943C73CA7FC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49:50.734" v="1361" actId="1076"/>
          <ac:picMkLst>
            <pc:docMk/>
            <pc:sldMk cId="1434193204" sldId="285"/>
            <ac:picMk id="7" creationId="{8DBA05C9-9382-898A-A534-71858983483D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50:24.214" v="1366" actId="1076"/>
        <pc:sldMkLst>
          <pc:docMk/>
          <pc:sldMk cId="2206755974" sldId="286"/>
        </pc:sldMkLst>
        <pc:picChg chg="add mod">
          <ac:chgData name="יפית צור - ברייטאץ ישראל בע&quot;מ" userId="5235a924-0dd0-4ea2-a3d4-902a3415c0a4" providerId="ADAL" clId="{61BD872C-B521-4EAC-B64A-BBD120C0FD57}" dt="2023-10-28T23:50:24.214" v="1366" actId="1076"/>
          <ac:picMkLst>
            <pc:docMk/>
            <pc:sldMk cId="2206755974" sldId="286"/>
            <ac:picMk id="6" creationId="{F952E45B-206A-7808-6115-63799B24948D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50:00.056" v="1363" actId="478"/>
          <ac:picMkLst>
            <pc:docMk/>
            <pc:sldMk cId="2206755974" sldId="286"/>
            <ac:picMk id="7" creationId="{8DBA05C9-9382-898A-A534-71858983483D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50:55.728" v="1371" actId="1076"/>
        <pc:sldMkLst>
          <pc:docMk/>
          <pc:sldMk cId="1943526847" sldId="287"/>
        </pc:sldMkLst>
        <pc:picChg chg="del">
          <ac:chgData name="יפית צור - ברייטאץ ישראל בע&quot;מ" userId="5235a924-0dd0-4ea2-a3d4-902a3415c0a4" providerId="ADAL" clId="{61BD872C-B521-4EAC-B64A-BBD120C0FD57}" dt="2023-10-28T23:50:31.904" v="1368" actId="478"/>
          <ac:picMkLst>
            <pc:docMk/>
            <pc:sldMk cId="1943526847" sldId="287"/>
            <ac:picMk id="6" creationId="{F952E45B-206A-7808-6115-63799B24948D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8T23:50:55.728" v="1371" actId="1076"/>
          <ac:picMkLst>
            <pc:docMk/>
            <pc:sldMk cId="1943526847" sldId="287"/>
            <ac:picMk id="7" creationId="{FFC920AA-72DA-D988-6BD6-FF7F3CEEE274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8T23:59:48.270" v="1697" actId="478"/>
        <pc:sldMkLst>
          <pc:docMk/>
          <pc:sldMk cId="2218353701" sldId="288"/>
        </pc:sldMkLst>
        <pc:picChg chg="add del mod">
          <ac:chgData name="יפית צור - ברייטאץ ישראל בע&quot;מ" userId="5235a924-0dd0-4ea2-a3d4-902a3415c0a4" providerId="ADAL" clId="{61BD872C-B521-4EAC-B64A-BBD120C0FD57}" dt="2023-10-28T23:59:48.270" v="1697" actId="478"/>
          <ac:picMkLst>
            <pc:docMk/>
            <pc:sldMk cId="2218353701" sldId="288"/>
            <ac:picMk id="6" creationId="{C2DD71A3-71DE-4ADE-B906-5BC86968F145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8T23:51:03.392" v="1373" actId="478"/>
          <ac:picMkLst>
            <pc:docMk/>
            <pc:sldMk cId="2218353701" sldId="288"/>
            <ac:picMk id="7" creationId="{FFC920AA-72DA-D988-6BD6-FF7F3CEEE274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01:55.852" v="1718" actId="1076"/>
        <pc:sldMkLst>
          <pc:docMk/>
          <pc:sldMk cId="906903300" sldId="289"/>
        </pc:sldMkLst>
        <pc:spChg chg="mod">
          <ac:chgData name="יפית צור - ברייטאץ ישראל בע&quot;מ" userId="5235a924-0dd0-4ea2-a3d4-902a3415c0a4" providerId="ADAL" clId="{61BD872C-B521-4EAC-B64A-BBD120C0FD57}" dt="2023-10-29T00:00:14.699" v="1714" actId="20577"/>
          <ac:spMkLst>
            <pc:docMk/>
            <pc:sldMk cId="906903300" sldId="289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61BD872C-B521-4EAC-B64A-BBD120C0FD57}" dt="2023-10-28T23:59:54.441" v="1699" actId="478"/>
          <ac:picMkLst>
            <pc:docMk/>
            <pc:sldMk cId="906903300" sldId="289"/>
            <ac:picMk id="6" creationId="{C2DD71A3-71DE-4ADE-B906-5BC86968F145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01:55.852" v="1718" actId="1076"/>
          <ac:picMkLst>
            <pc:docMk/>
            <pc:sldMk cId="906903300" sldId="289"/>
            <ac:picMk id="7" creationId="{F1338678-C285-2E5E-3A2D-24F1A22AE640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02:29.813" v="1723" actId="1076"/>
        <pc:sldMkLst>
          <pc:docMk/>
          <pc:sldMk cId="1444412710" sldId="290"/>
        </pc:sldMkLst>
        <pc:picChg chg="add mod">
          <ac:chgData name="יפית צור - ברייטאץ ישראל בע&quot;מ" userId="5235a924-0dd0-4ea2-a3d4-902a3415c0a4" providerId="ADAL" clId="{61BD872C-B521-4EAC-B64A-BBD120C0FD57}" dt="2023-10-29T00:02:29.813" v="1723" actId="1076"/>
          <ac:picMkLst>
            <pc:docMk/>
            <pc:sldMk cId="1444412710" sldId="290"/>
            <ac:picMk id="6" creationId="{504BA0A9-32AA-D7D4-C71A-A04868B90100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02:02.669" v="1720" actId="478"/>
          <ac:picMkLst>
            <pc:docMk/>
            <pc:sldMk cId="1444412710" sldId="290"/>
            <ac:picMk id="7" creationId="{F1338678-C285-2E5E-3A2D-24F1A22AE640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03:07.907" v="1729" actId="1076"/>
        <pc:sldMkLst>
          <pc:docMk/>
          <pc:sldMk cId="428553287" sldId="291"/>
        </pc:sldMkLst>
        <pc:picChg chg="del">
          <ac:chgData name="יפית צור - ברייטאץ ישראל בע&quot;מ" userId="5235a924-0dd0-4ea2-a3d4-902a3415c0a4" providerId="ADAL" clId="{61BD872C-B521-4EAC-B64A-BBD120C0FD57}" dt="2023-10-29T00:02:36.612" v="1725" actId="478"/>
          <ac:picMkLst>
            <pc:docMk/>
            <pc:sldMk cId="428553287" sldId="291"/>
            <ac:picMk id="6" creationId="{504BA0A9-32AA-D7D4-C71A-A04868B90100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03:07.907" v="1729" actId="1076"/>
          <ac:picMkLst>
            <pc:docMk/>
            <pc:sldMk cId="428553287" sldId="291"/>
            <ac:picMk id="7" creationId="{3E20843E-BB4A-3462-817A-76A231F013B9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03:37.593" v="1735" actId="1076"/>
        <pc:sldMkLst>
          <pc:docMk/>
          <pc:sldMk cId="1472055324" sldId="292"/>
        </pc:sldMkLst>
        <pc:picChg chg="add mod">
          <ac:chgData name="יפית צור - ברייטאץ ישראל בע&quot;מ" userId="5235a924-0dd0-4ea2-a3d4-902a3415c0a4" providerId="ADAL" clId="{61BD872C-B521-4EAC-B64A-BBD120C0FD57}" dt="2023-10-29T00:03:37.593" v="1735" actId="1076"/>
          <ac:picMkLst>
            <pc:docMk/>
            <pc:sldMk cId="1472055324" sldId="292"/>
            <ac:picMk id="6" creationId="{78406F67-F0AC-C726-3EE6-6A16F69D3B81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03:12.985" v="1731" actId="478"/>
          <ac:picMkLst>
            <pc:docMk/>
            <pc:sldMk cId="1472055324" sldId="292"/>
            <ac:picMk id="7" creationId="{3E20843E-BB4A-3462-817A-76A231F013B9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04:09.912" v="1741" actId="1076"/>
        <pc:sldMkLst>
          <pc:docMk/>
          <pc:sldMk cId="1567557954" sldId="293"/>
        </pc:sldMkLst>
        <pc:picChg chg="del">
          <ac:chgData name="יפית צור - ברייטאץ ישראל בע&quot;מ" userId="5235a924-0dd0-4ea2-a3d4-902a3415c0a4" providerId="ADAL" clId="{61BD872C-B521-4EAC-B64A-BBD120C0FD57}" dt="2023-10-29T00:03:43.466" v="1737" actId="478"/>
          <ac:picMkLst>
            <pc:docMk/>
            <pc:sldMk cId="1567557954" sldId="293"/>
            <ac:picMk id="6" creationId="{78406F67-F0AC-C726-3EE6-6A16F69D3B81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04:09.912" v="1741" actId="1076"/>
          <ac:picMkLst>
            <pc:docMk/>
            <pc:sldMk cId="1567557954" sldId="293"/>
            <ac:picMk id="7" creationId="{A11AF008-E937-BE6B-9982-5F9D902B666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04:50.446" v="1746" actId="1076"/>
        <pc:sldMkLst>
          <pc:docMk/>
          <pc:sldMk cId="2688295931" sldId="294"/>
        </pc:sldMkLst>
        <pc:picChg chg="add mod">
          <ac:chgData name="יפית צור - ברייטאץ ישראל בע&quot;מ" userId="5235a924-0dd0-4ea2-a3d4-902a3415c0a4" providerId="ADAL" clId="{61BD872C-B521-4EAC-B64A-BBD120C0FD57}" dt="2023-10-29T00:04:50.446" v="1746" actId="1076"/>
          <ac:picMkLst>
            <pc:docMk/>
            <pc:sldMk cId="2688295931" sldId="294"/>
            <ac:picMk id="6" creationId="{8F3F7055-1BDC-845E-A904-74C0132BDCDA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04:44.509" v="1743" actId="478"/>
          <ac:picMkLst>
            <pc:docMk/>
            <pc:sldMk cId="2688295931" sldId="294"/>
            <ac:picMk id="7" creationId="{A11AF008-E937-BE6B-9982-5F9D902B666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09:29.205" v="1777" actId="1076"/>
        <pc:sldMkLst>
          <pc:docMk/>
          <pc:sldMk cId="3385301937" sldId="295"/>
        </pc:sldMkLst>
        <pc:spChg chg="mod">
          <ac:chgData name="יפית צור - ברייטאץ ישראל בע&quot;מ" userId="5235a924-0dd0-4ea2-a3d4-902a3415c0a4" providerId="ADAL" clId="{61BD872C-B521-4EAC-B64A-BBD120C0FD57}" dt="2023-10-29T00:09:21.531" v="1774" actId="20577"/>
          <ac:spMkLst>
            <pc:docMk/>
            <pc:sldMk cId="3385301937" sldId="295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61BD872C-B521-4EAC-B64A-BBD120C0FD57}" dt="2023-10-29T00:09:01.165" v="1764" actId="478"/>
          <ac:picMkLst>
            <pc:docMk/>
            <pc:sldMk cId="3385301937" sldId="295"/>
            <ac:picMk id="6" creationId="{8F3F7055-1BDC-845E-A904-74C0132BDCDA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09:29.205" v="1777" actId="1076"/>
          <ac:picMkLst>
            <pc:docMk/>
            <pc:sldMk cId="3385301937" sldId="295"/>
            <ac:picMk id="7" creationId="{FEE3B4ED-A321-3B61-582D-AAA8ECEB7398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11:16.517" v="1796" actId="1076"/>
        <pc:sldMkLst>
          <pc:docMk/>
          <pc:sldMk cId="334615404" sldId="296"/>
        </pc:sldMkLst>
        <pc:spChg chg="mod">
          <ac:chgData name="יפית צור - ברייטאץ ישראל בע&quot;מ" userId="5235a924-0dd0-4ea2-a3d4-902a3415c0a4" providerId="ADAL" clId="{61BD872C-B521-4EAC-B64A-BBD120C0FD57}" dt="2023-10-29T00:09:50.067" v="1793" actId="20577"/>
          <ac:spMkLst>
            <pc:docMk/>
            <pc:sldMk cId="334615404" sldId="296"/>
            <ac:spMk id="2" creationId="{9EDB671C-EA2E-9912-C200-1A409B9D2574}"/>
          </ac:spMkLst>
        </pc:spChg>
        <pc:picChg chg="add mod">
          <ac:chgData name="יפית צור - ברייטאץ ישראל בע&quot;מ" userId="5235a924-0dd0-4ea2-a3d4-902a3415c0a4" providerId="ADAL" clId="{61BD872C-B521-4EAC-B64A-BBD120C0FD57}" dt="2023-10-29T00:11:16.517" v="1796" actId="1076"/>
          <ac:picMkLst>
            <pc:docMk/>
            <pc:sldMk cId="334615404" sldId="296"/>
            <ac:picMk id="6" creationId="{6F7E6125-F521-E77A-344B-F52F1224C8E2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09:37.918" v="1779" actId="478"/>
          <ac:picMkLst>
            <pc:docMk/>
            <pc:sldMk cId="334615404" sldId="296"/>
            <ac:picMk id="7" creationId="{FEE3B4ED-A321-3B61-582D-AAA8ECEB7398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11:49.953" v="1802" actId="1076"/>
        <pc:sldMkLst>
          <pc:docMk/>
          <pc:sldMk cId="947519674" sldId="297"/>
        </pc:sldMkLst>
        <pc:picChg chg="del">
          <ac:chgData name="יפית צור - ברייטאץ ישראל בע&quot;מ" userId="5235a924-0dd0-4ea2-a3d4-902a3415c0a4" providerId="ADAL" clId="{61BD872C-B521-4EAC-B64A-BBD120C0FD57}" dt="2023-10-29T00:11:25.302" v="1798" actId="478"/>
          <ac:picMkLst>
            <pc:docMk/>
            <pc:sldMk cId="947519674" sldId="297"/>
            <ac:picMk id="6" creationId="{6F7E6125-F521-E77A-344B-F52F1224C8E2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11:49.953" v="1802" actId="1076"/>
          <ac:picMkLst>
            <pc:docMk/>
            <pc:sldMk cId="947519674" sldId="297"/>
            <ac:picMk id="7" creationId="{585AF17A-ADE5-EE9F-A346-FBB06A4DA8F9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12:36.210" v="1808" actId="14100"/>
        <pc:sldMkLst>
          <pc:docMk/>
          <pc:sldMk cId="857918191" sldId="298"/>
        </pc:sldMkLst>
        <pc:picChg chg="add mod">
          <ac:chgData name="יפית צור - ברייטאץ ישראל בע&quot;מ" userId="5235a924-0dd0-4ea2-a3d4-902a3415c0a4" providerId="ADAL" clId="{61BD872C-B521-4EAC-B64A-BBD120C0FD57}" dt="2023-10-29T00:12:36.210" v="1808" actId="14100"/>
          <ac:picMkLst>
            <pc:docMk/>
            <pc:sldMk cId="857918191" sldId="298"/>
            <ac:picMk id="6" creationId="{D036EEB3-75E5-5569-824E-C057D2226A8C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11:55.047" v="1804" actId="478"/>
          <ac:picMkLst>
            <pc:docMk/>
            <pc:sldMk cId="857918191" sldId="298"/>
            <ac:picMk id="7" creationId="{585AF17A-ADE5-EE9F-A346-FBB06A4DA8F9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20:45.752" v="1925" actId="1076"/>
        <pc:sldMkLst>
          <pc:docMk/>
          <pc:sldMk cId="88816248" sldId="299"/>
        </pc:sldMkLst>
        <pc:spChg chg="mod">
          <ac:chgData name="יפית צור - ברייטאץ ישראל בע&quot;מ" userId="5235a924-0dd0-4ea2-a3d4-902a3415c0a4" providerId="ADAL" clId="{61BD872C-B521-4EAC-B64A-BBD120C0FD57}" dt="2023-10-29T00:20:36.832" v="1922" actId="20577"/>
          <ac:spMkLst>
            <pc:docMk/>
            <pc:sldMk cId="88816248" sldId="299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61BD872C-B521-4EAC-B64A-BBD120C0FD57}" dt="2023-10-29T00:15:04.263" v="1897" actId="478"/>
          <ac:picMkLst>
            <pc:docMk/>
            <pc:sldMk cId="88816248" sldId="299"/>
            <ac:picMk id="6" creationId="{D036EEB3-75E5-5569-824E-C057D2226A8C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20:45.752" v="1925" actId="1076"/>
          <ac:picMkLst>
            <pc:docMk/>
            <pc:sldMk cId="88816248" sldId="299"/>
            <ac:picMk id="7" creationId="{7DC5FD77-0227-02C7-6C01-C6C9940DF306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21:18.073" v="1930" actId="1076"/>
        <pc:sldMkLst>
          <pc:docMk/>
          <pc:sldMk cId="3849715887" sldId="300"/>
        </pc:sldMkLst>
        <pc:picChg chg="add mod">
          <ac:chgData name="יפית צור - ברייטאץ ישראל בע&quot;מ" userId="5235a924-0dd0-4ea2-a3d4-902a3415c0a4" providerId="ADAL" clId="{61BD872C-B521-4EAC-B64A-BBD120C0FD57}" dt="2023-10-29T00:21:18.073" v="1930" actId="1076"/>
          <ac:picMkLst>
            <pc:docMk/>
            <pc:sldMk cId="3849715887" sldId="300"/>
            <ac:picMk id="6" creationId="{5800EF35-1B79-180B-4B83-6A52D8AA7E0E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20:52.358" v="1927" actId="478"/>
          <ac:picMkLst>
            <pc:docMk/>
            <pc:sldMk cId="3849715887" sldId="300"/>
            <ac:picMk id="7" creationId="{7DC5FD77-0227-02C7-6C01-C6C9940DF306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21:44.532" v="1935" actId="1076"/>
        <pc:sldMkLst>
          <pc:docMk/>
          <pc:sldMk cId="3190839468" sldId="301"/>
        </pc:sldMkLst>
        <pc:picChg chg="del">
          <ac:chgData name="יפית צור - ברייטאץ ישראל בע&quot;מ" userId="5235a924-0dd0-4ea2-a3d4-902a3415c0a4" providerId="ADAL" clId="{61BD872C-B521-4EAC-B64A-BBD120C0FD57}" dt="2023-10-29T00:21:23.506" v="1932" actId="478"/>
          <ac:picMkLst>
            <pc:docMk/>
            <pc:sldMk cId="3190839468" sldId="301"/>
            <ac:picMk id="6" creationId="{5800EF35-1B79-180B-4B83-6A52D8AA7E0E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21:44.532" v="1935" actId="1076"/>
          <ac:picMkLst>
            <pc:docMk/>
            <pc:sldMk cId="3190839468" sldId="301"/>
            <ac:picMk id="7" creationId="{7DFA8068-37EC-4936-E383-12289554DCF8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22:25.248" v="1941" actId="1076"/>
        <pc:sldMkLst>
          <pc:docMk/>
          <pc:sldMk cId="2815363572" sldId="302"/>
        </pc:sldMkLst>
        <pc:picChg chg="add mod">
          <ac:chgData name="יפית צור - ברייטאץ ישראל בע&quot;מ" userId="5235a924-0dd0-4ea2-a3d4-902a3415c0a4" providerId="ADAL" clId="{61BD872C-B521-4EAC-B64A-BBD120C0FD57}" dt="2023-10-29T00:22:25.248" v="1941" actId="1076"/>
          <ac:picMkLst>
            <pc:docMk/>
            <pc:sldMk cId="2815363572" sldId="302"/>
            <ac:picMk id="6" creationId="{674D169E-D2C1-6CF1-9516-97F27CEA3337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21:51.360" v="1937" actId="478"/>
          <ac:picMkLst>
            <pc:docMk/>
            <pc:sldMk cId="2815363572" sldId="302"/>
            <ac:picMk id="7" creationId="{7DFA8068-37EC-4936-E383-12289554DCF8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29:27.028" v="1959" actId="1076"/>
        <pc:sldMkLst>
          <pc:docMk/>
          <pc:sldMk cId="1373433037" sldId="303"/>
        </pc:sldMkLst>
        <pc:picChg chg="del">
          <ac:chgData name="יפית צור - ברייטאץ ישראל בע&quot;מ" userId="5235a924-0dd0-4ea2-a3d4-902a3415c0a4" providerId="ADAL" clId="{61BD872C-B521-4EAC-B64A-BBD120C0FD57}" dt="2023-10-29T00:22:41.897" v="1943" actId="478"/>
          <ac:picMkLst>
            <pc:docMk/>
            <pc:sldMk cId="1373433037" sldId="303"/>
            <ac:picMk id="6" creationId="{674D169E-D2C1-6CF1-9516-97F27CEA3337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25:15.913" v="1946" actId="1076"/>
          <ac:picMkLst>
            <pc:docMk/>
            <pc:sldMk cId="1373433037" sldId="303"/>
            <ac:picMk id="7" creationId="{77BA91F1-A445-9363-4E23-AA2354628647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26:24.128" v="1951" actId="1076"/>
          <ac:picMkLst>
            <pc:docMk/>
            <pc:sldMk cId="1373433037" sldId="303"/>
            <ac:picMk id="9" creationId="{25558536-A10B-8881-B51B-2597222AD59F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27:48.054" v="1955" actId="1076"/>
          <ac:picMkLst>
            <pc:docMk/>
            <pc:sldMk cId="1373433037" sldId="303"/>
            <ac:picMk id="12" creationId="{A6DC435D-D9E8-FEB5-15E4-02A7DD8B9D4D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29:27.028" v="1959" actId="1076"/>
          <ac:picMkLst>
            <pc:docMk/>
            <pc:sldMk cId="1373433037" sldId="303"/>
            <ac:picMk id="15" creationId="{7F425D16-E34B-0F10-3F46-365ED851FC4B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31:50.433" v="1987" actId="1076"/>
        <pc:sldMkLst>
          <pc:docMk/>
          <pc:sldMk cId="2286808936" sldId="304"/>
        </pc:sldMkLst>
        <pc:spChg chg="mod">
          <ac:chgData name="יפית צור - ברייטאץ ישראל בע&quot;מ" userId="5235a924-0dd0-4ea2-a3d4-902a3415c0a4" providerId="ADAL" clId="{61BD872C-B521-4EAC-B64A-BBD120C0FD57}" dt="2023-10-29T00:31:40.376" v="1984" actId="20577"/>
          <ac:spMkLst>
            <pc:docMk/>
            <pc:sldMk cId="2286808936" sldId="304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61BD872C-B521-4EAC-B64A-BBD120C0FD57}" dt="2023-10-29T00:30:12.078" v="1961" actId="478"/>
          <ac:picMkLst>
            <pc:docMk/>
            <pc:sldMk cId="2286808936" sldId="304"/>
            <ac:picMk id="6" creationId="{D036EEB3-75E5-5569-824E-C057D2226A8C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31:50.433" v="1987" actId="1076"/>
          <ac:picMkLst>
            <pc:docMk/>
            <pc:sldMk cId="2286808936" sldId="304"/>
            <ac:picMk id="7" creationId="{EEFC937E-A13C-DE2F-074A-82834A3872A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32:42.345" v="1993" actId="1076"/>
        <pc:sldMkLst>
          <pc:docMk/>
          <pc:sldMk cId="1157670852" sldId="305"/>
        </pc:sldMkLst>
        <pc:picChg chg="add mod">
          <ac:chgData name="יפית צור - ברייטאץ ישראל בע&quot;מ" userId="5235a924-0dd0-4ea2-a3d4-902a3415c0a4" providerId="ADAL" clId="{61BD872C-B521-4EAC-B64A-BBD120C0FD57}" dt="2023-10-29T00:32:42.345" v="1993" actId="1076"/>
          <ac:picMkLst>
            <pc:docMk/>
            <pc:sldMk cId="1157670852" sldId="305"/>
            <ac:picMk id="6" creationId="{8C386200-54ED-0448-F0B8-C18595B15859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32:01.339" v="1989" actId="478"/>
          <ac:picMkLst>
            <pc:docMk/>
            <pc:sldMk cId="1157670852" sldId="305"/>
            <ac:picMk id="7" creationId="{EEFC937E-A13C-DE2F-074A-82834A3872AF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33:16.282" v="1998" actId="1076"/>
        <pc:sldMkLst>
          <pc:docMk/>
          <pc:sldMk cId="2338942859" sldId="306"/>
        </pc:sldMkLst>
        <pc:picChg chg="del">
          <ac:chgData name="יפית צור - ברייטאץ ישראל בע&quot;מ" userId="5235a924-0dd0-4ea2-a3d4-902a3415c0a4" providerId="ADAL" clId="{61BD872C-B521-4EAC-B64A-BBD120C0FD57}" dt="2023-10-29T00:32:49.042" v="1995" actId="478"/>
          <ac:picMkLst>
            <pc:docMk/>
            <pc:sldMk cId="2338942859" sldId="306"/>
            <ac:picMk id="6" creationId="{8C386200-54ED-0448-F0B8-C18595B15859}"/>
          </ac:picMkLst>
        </pc:picChg>
        <pc:picChg chg="add mod">
          <ac:chgData name="יפית צור - ברייטאץ ישראל בע&quot;מ" userId="5235a924-0dd0-4ea2-a3d4-902a3415c0a4" providerId="ADAL" clId="{61BD872C-B521-4EAC-B64A-BBD120C0FD57}" dt="2023-10-29T00:33:16.282" v="1998" actId="1076"/>
          <ac:picMkLst>
            <pc:docMk/>
            <pc:sldMk cId="2338942859" sldId="306"/>
            <ac:picMk id="7" creationId="{D82672A2-E211-67AF-F6C9-981893BE784A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34:06.078" v="2004" actId="1076"/>
        <pc:sldMkLst>
          <pc:docMk/>
          <pc:sldMk cId="3736099925" sldId="307"/>
        </pc:sldMkLst>
        <pc:picChg chg="add mod">
          <ac:chgData name="יפית צור - ברייטאץ ישראל בע&quot;מ" userId="5235a924-0dd0-4ea2-a3d4-902a3415c0a4" providerId="ADAL" clId="{61BD872C-B521-4EAC-B64A-BBD120C0FD57}" dt="2023-10-29T00:34:06.078" v="2004" actId="1076"/>
          <ac:picMkLst>
            <pc:docMk/>
            <pc:sldMk cId="3736099925" sldId="307"/>
            <ac:picMk id="6" creationId="{DD25CB55-5ADF-3C0A-B305-B2D7CE447795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33:22.848" v="2000" actId="478"/>
          <ac:picMkLst>
            <pc:docMk/>
            <pc:sldMk cId="3736099925" sldId="307"/>
            <ac:picMk id="7" creationId="{D82672A2-E211-67AF-F6C9-981893BE784A}"/>
          </ac:picMkLst>
        </pc:picChg>
      </pc:sldChg>
      <pc:sldChg chg="addSp delSp modSp add mod">
        <pc:chgData name="יפית צור - ברייטאץ ישראל בע&quot;מ" userId="5235a924-0dd0-4ea2-a3d4-902a3415c0a4" providerId="ADAL" clId="{61BD872C-B521-4EAC-B64A-BBD120C0FD57}" dt="2023-10-29T00:38:18.626" v="2090" actId="1076"/>
        <pc:sldMkLst>
          <pc:docMk/>
          <pc:sldMk cId="1133226066" sldId="308"/>
        </pc:sldMkLst>
        <pc:spChg chg="mod">
          <ac:chgData name="יפית צור - ברייטאץ ישראל בע&quot;מ" userId="5235a924-0dd0-4ea2-a3d4-902a3415c0a4" providerId="ADAL" clId="{61BD872C-B521-4EAC-B64A-BBD120C0FD57}" dt="2023-10-29T00:36:50.889" v="2075" actId="20577"/>
          <ac:spMkLst>
            <pc:docMk/>
            <pc:sldMk cId="1133226066" sldId="308"/>
            <ac:spMk id="2" creationId="{9EDB671C-EA2E-9912-C200-1A409B9D2574}"/>
          </ac:spMkLst>
        </pc:spChg>
        <pc:spChg chg="add mod">
          <ac:chgData name="יפית צור - ברייטאץ ישראל בע&quot;מ" userId="5235a924-0dd0-4ea2-a3d4-902a3415c0a4" providerId="ADAL" clId="{61BD872C-B521-4EAC-B64A-BBD120C0FD57}" dt="2023-10-29T00:38:18.626" v="2090" actId="1076"/>
          <ac:spMkLst>
            <pc:docMk/>
            <pc:sldMk cId="1133226066" sldId="308"/>
            <ac:spMk id="6" creationId="{AAB2FDBD-ED7C-1614-097B-2A9F796C654C}"/>
          </ac:spMkLst>
        </pc:spChg>
        <pc:picChg chg="del">
          <ac:chgData name="יפית צור - ברייטאץ ישראל בע&quot;מ" userId="5235a924-0dd0-4ea2-a3d4-902a3415c0a4" providerId="ADAL" clId="{61BD872C-B521-4EAC-B64A-BBD120C0FD57}" dt="2023-10-29T00:36:16.465" v="2035" actId="478"/>
          <ac:picMkLst>
            <pc:docMk/>
            <pc:sldMk cId="1133226066" sldId="308"/>
            <ac:picMk id="7" creationId="{77BA91F1-A445-9363-4E23-AA2354628647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36:18.099" v="2036" actId="478"/>
          <ac:picMkLst>
            <pc:docMk/>
            <pc:sldMk cId="1133226066" sldId="308"/>
            <ac:picMk id="9" creationId="{25558536-A10B-8881-B51B-2597222AD59F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36:19.577" v="2037" actId="478"/>
          <ac:picMkLst>
            <pc:docMk/>
            <pc:sldMk cId="1133226066" sldId="308"/>
            <ac:picMk id="12" creationId="{A6DC435D-D9E8-FEB5-15E4-02A7DD8B9D4D}"/>
          </ac:picMkLst>
        </pc:picChg>
        <pc:picChg chg="del">
          <ac:chgData name="יפית צור - ברייטאץ ישראל בע&quot;מ" userId="5235a924-0dd0-4ea2-a3d4-902a3415c0a4" providerId="ADAL" clId="{61BD872C-B521-4EAC-B64A-BBD120C0FD57}" dt="2023-10-29T00:36:24.680" v="2038" actId="478"/>
          <ac:picMkLst>
            <pc:docMk/>
            <pc:sldMk cId="1133226066" sldId="308"/>
            <ac:picMk id="15" creationId="{7F425D16-E34B-0F10-3F46-365ED851FC4B}"/>
          </ac:picMkLst>
        </pc:picChg>
      </pc:sldChg>
    </pc:docChg>
  </pc:docChgLst>
  <pc:docChgLst>
    <pc:chgData name="יפית צור - ברייטאץ ישראל בע&quot;מ" userId="5235a924-0dd0-4ea2-a3d4-902a3415c0a4" providerId="ADAL" clId="{E213B72A-AFE0-4DF5-9C23-2CF4E917D842}"/>
    <pc:docChg chg="undo redo custSel addSld delSld modSld sldOrd addMainMaster delMainMaster modMainMaster">
      <pc:chgData name="יפית צור - ברייטאץ ישראל בע&quot;מ" userId="5235a924-0dd0-4ea2-a3d4-902a3415c0a4" providerId="ADAL" clId="{E213B72A-AFE0-4DF5-9C23-2CF4E917D842}" dt="2023-10-31T15:30:10.290" v="5658" actId="478"/>
      <pc:docMkLst>
        <pc:docMk/>
      </pc:docMkLst>
      <pc:sldChg chg="addSp delSp modSp mod">
        <pc:chgData name="יפית צור - ברייטאץ ישראל בע&quot;מ" userId="5235a924-0dd0-4ea2-a3d4-902a3415c0a4" providerId="ADAL" clId="{E213B72A-AFE0-4DF5-9C23-2CF4E917D842}" dt="2023-10-31T10:54:52.760" v="3682" actId="207"/>
        <pc:sldMkLst>
          <pc:docMk/>
          <pc:sldMk cId="1482902252" sldId="256"/>
        </pc:sldMkLst>
        <pc:spChg chg="mod">
          <ac:chgData name="יפית צור - ברייטאץ ישראל בע&quot;מ" userId="5235a924-0dd0-4ea2-a3d4-902a3415c0a4" providerId="ADAL" clId="{E213B72A-AFE0-4DF5-9C23-2CF4E917D842}" dt="2023-10-31T06:24:41.120" v="46" actId="20577"/>
          <ac:spMkLst>
            <pc:docMk/>
            <pc:sldMk cId="1482902252" sldId="256"/>
            <ac:spMk id="2" creationId="{49DF8E19-ECD3-CFE4-C1FB-A7465009C5F8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06:45:22.565" v="315" actId="20577"/>
          <ac:spMkLst>
            <pc:docMk/>
            <pc:sldMk cId="1482902252" sldId="256"/>
            <ac:spMk id="3" creationId="{A1425D1C-DC27-017B-411B-00E90CA772AF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0:54:52.760" v="3682" actId="207"/>
          <ac:spMkLst>
            <pc:docMk/>
            <pc:sldMk cId="1482902252" sldId="256"/>
            <ac:spMk id="9" creationId="{53F60849-F061-D3BB-03FC-50BE0AF97317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09:21:21.356" v="2116" actId="113"/>
          <ac:spMkLst>
            <pc:docMk/>
            <pc:sldMk cId="1482902252" sldId="256"/>
            <ac:spMk id="10" creationId="{FDD06E78-683B-8329-5428-7F1EF20DAF49}"/>
          </ac:spMkLst>
        </pc:spChg>
        <pc:spChg chg="add mod">
          <ac:chgData name="יפית צור - ברייטאץ ישראל בע&quot;מ" userId="5235a924-0dd0-4ea2-a3d4-902a3415c0a4" providerId="ADAL" clId="{E213B72A-AFE0-4DF5-9C23-2CF4E917D842}" dt="2023-10-31T10:54:22.552" v="3680" actId="207"/>
          <ac:spMkLst>
            <pc:docMk/>
            <pc:sldMk cId="1482902252" sldId="256"/>
            <ac:spMk id="15" creationId="{C0844EB7-7924-C921-0EAF-A407E5793504}"/>
          </ac:spMkLst>
        </pc:spChg>
        <pc:graphicFrameChg chg="del">
          <ac:chgData name="יפית צור - ברייטאץ ישראל בע&quot;מ" userId="5235a924-0dd0-4ea2-a3d4-902a3415c0a4" providerId="ADAL" clId="{E213B72A-AFE0-4DF5-9C23-2CF4E917D842}" dt="2023-10-31T06:29:47.380" v="219" actId="478"/>
          <ac:graphicFrameMkLst>
            <pc:docMk/>
            <pc:sldMk cId="1482902252" sldId="256"/>
            <ac:graphicFrameMk id="8" creationId="{92D17AC9-5109-1008-819D-6ABF4F1E1499}"/>
          </ac:graphicFrameMkLst>
        </pc:graphicFrameChg>
        <pc:picChg chg="add del mod">
          <ac:chgData name="יפית צור - ברייטאץ ישראל בע&quot;מ" userId="5235a924-0dd0-4ea2-a3d4-902a3415c0a4" providerId="ADAL" clId="{E213B72A-AFE0-4DF5-9C23-2CF4E917D842}" dt="2023-10-31T09:07:29.858" v="1973" actId="478"/>
          <ac:picMkLst>
            <pc:docMk/>
            <pc:sldMk cId="1482902252" sldId="256"/>
            <ac:picMk id="11" creationId="{E2EAFCDB-CF4B-B11A-F80B-997AC7CFE9BE}"/>
          </ac:picMkLst>
        </pc:picChg>
        <pc:picChg chg="add mod">
          <ac:chgData name="יפית צור - ברייטאץ ישראל בע&quot;מ" userId="5235a924-0dd0-4ea2-a3d4-902a3415c0a4" providerId="ADAL" clId="{E213B72A-AFE0-4DF5-9C23-2CF4E917D842}" dt="2023-10-31T06:26:45.273" v="103" actId="1076"/>
          <ac:picMkLst>
            <pc:docMk/>
            <pc:sldMk cId="1482902252" sldId="256"/>
            <ac:picMk id="13" creationId="{95B76029-E790-5E2C-A892-39391A450569}"/>
          </ac:picMkLst>
        </pc:picChg>
        <pc:picChg chg="del">
          <ac:chgData name="יפית צור - ברייטאץ ישראל בע&quot;מ" userId="5235a924-0dd0-4ea2-a3d4-902a3415c0a4" providerId="ADAL" clId="{E213B72A-AFE0-4DF5-9C23-2CF4E917D842}" dt="2023-10-31T06:23:58.587" v="13" actId="478"/>
          <ac:picMkLst>
            <pc:docMk/>
            <pc:sldMk cId="1482902252" sldId="256"/>
            <ac:picMk id="1025" creationId="{23898ACC-3F1F-3B74-7199-F56649444BF9}"/>
          </ac:picMkLst>
        </pc:picChg>
        <pc:picChg chg="del">
          <ac:chgData name="יפית צור - ברייטאץ ישראל בע&quot;מ" userId="5235a924-0dd0-4ea2-a3d4-902a3415c0a4" providerId="ADAL" clId="{E213B72A-AFE0-4DF5-9C23-2CF4E917D842}" dt="2023-10-31T06:26:35.304" v="99" actId="478"/>
          <ac:picMkLst>
            <pc:docMk/>
            <pc:sldMk cId="1482902252" sldId="256"/>
            <ac:picMk id="1028" creationId="{1FF5FFAC-ED32-795B-12C6-83A584380942}"/>
          </ac:picMkLst>
        </pc:picChg>
      </pc:sldChg>
      <pc:sldChg chg="addSp delSp modSp mod">
        <pc:chgData name="יפית צור - ברייטאץ ישראל בע&quot;מ" userId="5235a924-0dd0-4ea2-a3d4-902a3415c0a4" providerId="ADAL" clId="{E213B72A-AFE0-4DF5-9C23-2CF4E917D842}" dt="2023-10-31T11:35:14.734" v="4425" actId="20577"/>
        <pc:sldMkLst>
          <pc:docMk/>
          <pc:sldMk cId="3012883348" sldId="258"/>
        </pc:sldMkLst>
        <pc:spChg chg="mod">
          <ac:chgData name="יפית צור - ברייטאץ ישראל בע&quot;מ" userId="5235a924-0dd0-4ea2-a3d4-902a3415c0a4" providerId="ADAL" clId="{E213B72A-AFE0-4DF5-9C23-2CF4E917D842}" dt="2023-10-31T06:49:33.608" v="334" actId="20577"/>
          <ac:spMkLst>
            <pc:docMk/>
            <pc:sldMk cId="3012883348" sldId="258"/>
            <ac:spMk id="2" creationId="{900C51BF-5FD0-78B0-551D-6522803A2DB0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1:35:14.734" v="4425" actId="20577"/>
          <ac:spMkLst>
            <pc:docMk/>
            <pc:sldMk cId="3012883348" sldId="258"/>
            <ac:spMk id="3" creationId="{A9CB6E17-D02A-277F-0942-B36DC1F4566B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07:52:00.890" v="1900" actId="14100"/>
          <ac:spMkLst>
            <pc:docMk/>
            <pc:sldMk cId="3012883348" sldId="258"/>
            <ac:spMk id="4" creationId="{1F36085B-1304-15D3-96FB-5FCC01FEDC70}"/>
          </ac:spMkLst>
        </pc:spChg>
        <pc:picChg chg="add del mod">
          <ac:chgData name="יפית צור - ברייטאץ ישראל בע&quot;מ" userId="5235a924-0dd0-4ea2-a3d4-902a3415c0a4" providerId="ADAL" clId="{E213B72A-AFE0-4DF5-9C23-2CF4E917D842}" dt="2023-10-31T09:07:35.737" v="1974" actId="478"/>
          <ac:picMkLst>
            <pc:docMk/>
            <pc:sldMk cId="3012883348" sldId="258"/>
            <ac:picMk id="5" creationId="{18BA5A03-678C-AA8A-B73D-D1524523F363}"/>
          </ac:picMkLst>
        </pc:picChg>
        <pc:picChg chg="del">
          <ac:chgData name="יפית צור - ברייטאץ ישראל בע&quot;מ" userId="5235a924-0dd0-4ea2-a3d4-902a3415c0a4" providerId="ADAL" clId="{E213B72A-AFE0-4DF5-9C23-2CF4E917D842}" dt="2023-10-31T07:49:40.893" v="1894" actId="478"/>
          <ac:picMkLst>
            <pc:docMk/>
            <pc:sldMk cId="3012883348" sldId="258"/>
            <ac:picMk id="2050" creationId="{D84D8598-B99A-C8B4-66C6-91E85BF98C7B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0:58:27.476" v="3803" actId="20577"/>
        <pc:sldMkLst>
          <pc:docMk/>
          <pc:sldMk cId="1180992468" sldId="259"/>
        </pc:sldMkLst>
        <pc:spChg chg="mod">
          <ac:chgData name="יפית צור - ברייטאץ ישראל בע&quot;מ" userId="5235a924-0dd0-4ea2-a3d4-902a3415c0a4" providerId="ADAL" clId="{E213B72A-AFE0-4DF5-9C23-2CF4E917D842}" dt="2023-10-31T09:53:18.553" v="2173" actId="120"/>
          <ac:spMkLst>
            <pc:docMk/>
            <pc:sldMk cId="1180992468" sldId="259"/>
            <ac:spMk id="2" creationId="{1824E559-63F4-B801-0E0B-1DB3CE287AF6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0:58:27.476" v="3803" actId="20577"/>
          <ac:spMkLst>
            <pc:docMk/>
            <pc:sldMk cId="1180992468" sldId="259"/>
            <ac:spMk id="3" creationId="{21C5D2D3-4A13-DD01-6DF9-D1BEB191C9F8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09:24:08.425" v="2117" actId="782"/>
          <ac:spMkLst>
            <pc:docMk/>
            <pc:sldMk cId="1180992468" sldId="259"/>
            <ac:spMk id="4" creationId="{80221DAC-6C23-AA47-75B1-102456BF77A6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09:24:08.425" v="2117" actId="782"/>
          <ac:spMkLst>
            <pc:docMk/>
            <pc:sldMk cId="1180992468" sldId="259"/>
            <ac:spMk id="5" creationId="{FEEFF643-6686-4892-8674-3F8DDF475122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4:18.586" v="1935" actId="478"/>
          <ac:picMkLst>
            <pc:docMk/>
            <pc:sldMk cId="1180992468" sldId="259"/>
            <ac:picMk id="3074" creationId="{3B9498CF-BDA6-2091-EC5B-7EE39BB4BB62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4:41:51.389" v="4970" actId="20577"/>
        <pc:sldMkLst>
          <pc:docMk/>
          <pc:sldMk cId="1970978556" sldId="260"/>
        </pc:sldMkLst>
        <pc:spChg chg="mod">
          <ac:chgData name="יפית צור - ברייטאץ ישראל בע&quot;מ" userId="5235a924-0dd0-4ea2-a3d4-902a3415c0a4" providerId="ADAL" clId="{E213B72A-AFE0-4DF5-9C23-2CF4E917D842}" dt="2023-10-31T10:01:03.879" v="2629" actId="20577"/>
          <ac:spMkLst>
            <pc:docMk/>
            <pc:sldMk cId="1970978556" sldId="260"/>
            <ac:spMk id="2" creationId="{33D33E15-3DC0-740B-A4E2-54DBD7C2D71C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4:41:51.389" v="4970" actId="20577"/>
          <ac:spMkLst>
            <pc:docMk/>
            <pc:sldMk cId="1970978556" sldId="260"/>
            <ac:spMk id="3" creationId="{F6448496-C454-C84F-DCF6-6D25D8B53DC5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4:23.348" v="1936" actId="478"/>
          <ac:picMkLst>
            <pc:docMk/>
            <pc:sldMk cId="1970978556" sldId="260"/>
            <ac:picMk id="5" creationId="{E096855F-8F07-B57D-5016-F721D4F7568E}"/>
          </ac:picMkLst>
        </pc:picChg>
      </pc:sldChg>
      <pc:sldChg chg="addSp delSp modSp mod">
        <pc:chgData name="יפית צור - ברייטאץ ישראל בע&quot;מ" userId="5235a924-0dd0-4ea2-a3d4-902a3415c0a4" providerId="ADAL" clId="{E213B72A-AFE0-4DF5-9C23-2CF4E917D842}" dt="2023-10-31T15:08:11.963" v="5300" actId="20577"/>
        <pc:sldMkLst>
          <pc:docMk/>
          <pc:sldMk cId="2457276454" sldId="261"/>
        </pc:sldMkLst>
        <pc:spChg chg="mod">
          <ac:chgData name="יפית צור - ברייטאץ ישראל בע&quot;מ" userId="5235a924-0dd0-4ea2-a3d4-902a3415c0a4" providerId="ADAL" clId="{E213B72A-AFE0-4DF5-9C23-2CF4E917D842}" dt="2023-10-31T11:03:31.925" v="3895" actId="20577"/>
          <ac:spMkLst>
            <pc:docMk/>
            <pc:sldMk cId="2457276454" sldId="261"/>
            <ac:spMk id="2" creationId="{9EDB671C-EA2E-9912-C200-1A409B9D2574}"/>
          </ac:spMkLst>
        </pc:spChg>
        <pc:spChg chg="add del mod">
          <ac:chgData name="יפית צור - ברייטאץ ישראל בע&quot;מ" userId="5235a924-0dd0-4ea2-a3d4-902a3415c0a4" providerId="ADAL" clId="{E213B72A-AFE0-4DF5-9C23-2CF4E917D842}" dt="2023-10-31T15:06:19.924" v="5287" actId="22"/>
          <ac:spMkLst>
            <pc:docMk/>
            <pc:sldMk cId="2457276454" sldId="261"/>
            <ac:spMk id="7" creationId="{D0AE9DE9-7BD3-1F68-7492-FD9703D91F99}"/>
          </ac:spMkLst>
        </pc:spChg>
        <pc:spChg chg="add mod">
          <ac:chgData name="יפית צור - ברייטאץ ישראל בע&quot;מ" userId="5235a924-0dd0-4ea2-a3d4-902a3415c0a4" providerId="ADAL" clId="{E213B72A-AFE0-4DF5-9C23-2CF4E917D842}" dt="2023-10-31T15:08:11.963" v="5300" actId="20577"/>
          <ac:spMkLst>
            <pc:docMk/>
            <pc:sldMk cId="2457276454" sldId="261"/>
            <ac:spMk id="11" creationId="{49779C12-97ED-67AF-6DD9-C83081F339C6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4:28.158" v="1937" actId="478"/>
          <ac:picMkLst>
            <pc:docMk/>
            <pc:sldMk cId="2457276454" sldId="261"/>
            <ac:picMk id="5" creationId="{AB1154B4-B26E-2A89-187F-FBD1061B518E}"/>
          </ac:picMkLst>
        </pc:picChg>
        <pc:picChg chg="del mod">
          <ac:chgData name="יפית צור - ברייטאץ ישראל בע&quot;מ" userId="5235a924-0dd0-4ea2-a3d4-902a3415c0a4" providerId="ADAL" clId="{E213B72A-AFE0-4DF5-9C23-2CF4E917D842}" dt="2023-10-31T15:04:50.163" v="5286" actId="478"/>
          <ac:picMkLst>
            <pc:docMk/>
            <pc:sldMk cId="2457276454" sldId="261"/>
            <ac:picMk id="9" creationId="{0FDF9206-43BF-4868-55E2-7D89BABAA38C}"/>
          </ac:picMkLst>
        </pc:picChg>
        <pc:picChg chg="add mod ord">
          <ac:chgData name="יפית צור - ברייטאץ ישראל בע&quot;מ" userId="5235a924-0dd0-4ea2-a3d4-902a3415c0a4" providerId="ADAL" clId="{E213B72A-AFE0-4DF5-9C23-2CF4E917D842}" dt="2023-10-31T15:06:24.657" v="5288" actId="1076"/>
          <ac:picMkLst>
            <pc:docMk/>
            <pc:sldMk cId="2457276454" sldId="261"/>
            <ac:picMk id="10" creationId="{71656492-FB80-B595-8138-F6D1CE7CD346}"/>
          </ac:picMkLst>
        </pc:picChg>
      </pc:sldChg>
      <pc:sldChg chg="addSp delSp modSp mod">
        <pc:chgData name="יפית צור - ברייטאץ ישראל בע&quot;מ" userId="5235a924-0dd0-4ea2-a3d4-902a3415c0a4" providerId="ADAL" clId="{E213B72A-AFE0-4DF5-9C23-2CF4E917D842}" dt="2023-10-31T15:07:31.742" v="5290" actId="1076"/>
        <pc:sldMkLst>
          <pc:docMk/>
          <pc:sldMk cId="60823571" sldId="262"/>
        </pc:sldMkLst>
        <pc:spChg chg="mod">
          <ac:chgData name="יפית צור - ברייטאץ ישראל בע&quot;מ" userId="5235a924-0dd0-4ea2-a3d4-902a3415c0a4" providerId="ADAL" clId="{E213B72A-AFE0-4DF5-9C23-2CF4E917D842}" dt="2023-10-31T11:03:08.821" v="3867" actId="20577"/>
          <ac:spMkLst>
            <pc:docMk/>
            <pc:sldMk cId="60823571" sldId="262"/>
            <ac:spMk id="2" creationId="{9EDB671C-EA2E-9912-C200-1A409B9D2574}"/>
          </ac:spMkLst>
        </pc:spChg>
        <pc:spChg chg="add mod">
          <ac:chgData name="יפית צור - ברייטאץ ישראל בע&quot;מ" userId="5235a924-0dd0-4ea2-a3d4-902a3415c0a4" providerId="ADAL" clId="{E213B72A-AFE0-4DF5-9C23-2CF4E917D842}" dt="2023-10-31T11:28:07.914" v="4374" actId="20577"/>
          <ac:spMkLst>
            <pc:docMk/>
            <pc:sldMk cId="60823571" sldId="262"/>
            <ac:spMk id="6" creationId="{AD2BD3EF-D0FE-D3B9-6AD5-06507A45262D}"/>
          </ac:spMkLst>
        </pc:spChg>
        <pc:spChg chg="add del mod">
          <ac:chgData name="יפית צור - ברייטאץ ישראל בע&quot;מ" userId="5235a924-0dd0-4ea2-a3d4-902a3415c0a4" providerId="ADAL" clId="{E213B72A-AFE0-4DF5-9C23-2CF4E917D842}" dt="2023-10-31T11:27:28.866" v="4365" actId="478"/>
          <ac:spMkLst>
            <pc:docMk/>
            <pc:sldMk cId="60823571" sldId="262"/>
            <ac:spMk id="8" creationId="{3F972570-1F92-779A-B46D-D4C01379BA25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4:34.867" v="1938" actId="478"/>
          <ac:picMkLst>
            <pc:docMk/>
            <pc:sldMk cId="60823571" sldId="262"/>
            <ac:picMk id="5" creationId="{AB1154B4-B26E-2A89-187F-FBD1061B518E}"/>
          </ac:picMkLst>
        </pc:picChg>
        <pc:picChg chg="del mod">
          <ac:chgData name="יפית צור - ברייטאץ ישראל בע&quot;מ" userId="5235a924-0dd0-4ea2-a3d4-902a3415c0a4" providerId="ADAL" clId="{E213B72A-AFE0-4DF5-9C23-2CF4E917D842}" dt="2023-10-31T11:27:05.363" v="4361" actId="478"/>
          <ac:picMkLst>
            <pc:docMk/>
            <pc:sldMk cId="60823571" sldId="262"/>
            <ac:picMk id="10" creationId="{B84811C7-F593-98B0-4379-53BCAA34E455}"/>
          </ac:picMkLst>
        </pc:picChg>
        <pc:picChg chg="add mod">
          <ac:chgData name="יפית צור - ברייטאץ ישראל בע&quot;מ" userId="5235a924-0dd0-4ea2-a3d4-902a3415c0a4" providerId="ADAL" clId="{E213B72A-AFE0-4DF5-9C23-2CF4E917D842}" dt="2023-10-31T15:07:31.742" v="5290" actId="1076"/>
          <ac:picMkLst>
            <pc:docMk/>
            <pc:sldMk cId="60823571" sldId="262"/>
            <ac:picMk id="11" creationId="{2076F558-4166-11EF-4739-73B96B1CF872}"/>
          </ac:picMkLst>
        </pc:picChg>
        <pc:picChg chg="del mod">
          <ac:chgData name="יפית צור - ברייטאץ ישראל בע&quot;מ" userId="5235a924-0dd0-4ea2-a3d4-902a3415c0a4" providerId="ADAL" clId="{E213B72A-AFE0-4DF5-9C23-2CF4E917D842}" dt="2023-10-31T11:27:19.571" v="4363" actId="478"/>
          <ac:picMkLst>
            <pc:docMk/>
            <pc:sldMk cId="60823571" sldId="262"/>
            <ac:picMk id="12" creationId="{8871A50B-90F0-DF3A-926B-FDDA9DC5389D}"/>
          </ac:picMkLst>
        </pc:picChg>
      </pc:sldChg>
      <pc:sldChg chg="addSp delSp modSp mod">
        <pc:chgData name="יפית צור - ברייטאץ ישראל בע&quot;מ" userId="5235a924-0dd0-4ea2-a3d4-902a3415c0a4" providerId="ADAL" clId="{E213B72A-AFE0-4DF5-9C23-2CF4E917D842}" dt="2023-10-31T11:13:54.519" v="4153" actId="20577"/>
        <pc:sldMkLst>
          <pc:docMk/>
          <pc:sldMk cId="3142955074" sldId="263"/>
        </pc:sldMkLst>
        <pc:spChg chg="mod">
          <ac:chgData name="יפית צור - ברייטאץ ישראל בע&quot;מ" userId="5235a924-0dd0-4ea2-a3d4-902a3415c0a4" providerId="ADAL" clId="{E213B72A-AFE0-4DF5-9C23-2CF4E917D842}" dt="2023-10-31T11:04:19.559" v="3921" actId="20577"/>
          <ac:spMkLst>
            <pc:docMk/>
            <pc:sldMk cId="3142955074" sldId="263"/>
            <ac:spMk id="2" creationId="{9EDB671C-EA2E-9912-C200-1A409B9D2574}"/>
          </ac:spMkLst>
        </pc:spChg>
        <pc:spChg chg="add mod">
          <ac:chgData name="יפית צור - ברייטאץ ישראל בע&quot;מ" userId="5235a924-0dd0-4ea2-a3d4-902a3415c0a4" providerId="ADAL" clId="{E213B72A-AFE0-4DF5-9C23-2CF4E917D842}" dt="2023-10-31T11:13:54.519" v="4153" actId="20577"/>
          <ac:spMkLst>
            <pc:docMk/>
            <pc:sldMk cId="3142955074" sldId="263"/>
            <ac:spMk id="6" creationId="{94533010-3B2F-8DF1-DAB4-C602105578C6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4:45.558" v="1939" actId="478"/>
          <ac:picMkLst>
            <pc:docMk/>
            <pc:sldMk cId="3142955074" sldId="263"/>
            <ac:picMk id="5" creationId="{AB1154B4-B26E-2A89-187F-FBD1061B518E}"/>
          </ac:picMkLst>
        </pc:picChg>
        <pc:picChg chg="mod">
          <ac:chgData name="יפית צור - ברייטאץ ישראל בע&quot;מ" userId="5235a924-0dd0-4ea2-a3d4-902a3415c0a4" providerId="ADAL" clId="{E213B72A-AFE0-4DF5-9C23-2CF4E917D842}" dt="2023-10-31T11:12:45.058" v="4059" actId="1076"/>
          <ac:picMkLst>
            <pc:docMk/>
            <pc:sldMk cId="3142955074" sldId="263"/>
            <ac:picMk id="7172" creationId="{CA729B3B-BCAF-A836-74DC-865188D5906F}"/>
          </ac:picMkLst>
        </pc:picChg>
        <pc:picChg chg="mod">
          <ac:chgData name="יפית צור - ברייטאץ ישראל בע&quot;מ" userId="5235a924-0dd0-4ea2-a3d4-902a3415c0a4" providerId="ADAL" clId="{E213B72A-AFE0-4DF5-9C23-2CF4E917D842}" dt="2023-10-31T11:12:48.275" v="4061" actId="1076"/>
          <ac:picMkLst>
            <pc:docMk/>
            <pc:sldMk cId="3142955074" sldId="263"/>
            <ac:picMk id="7173" creationId="{4E8C56B0-080C-1202-7F05-9DC3EE4DF164}"/>
          </ac:picMkLst>
        </pc:picChg>
      </pc:sldChg>
      <pc:sldChg chg="addSp delSp modSp mod">
        <pc:chgData name="יפית צור - ברייטאץ ישראל בע&quot;מ" userId="5235a924-0dd0-4ea2-a3d4-902a3415c0a4" providerId="ADAL" clId="{E213B72A-AFE0-4DF5-9C23-2CF4E917D842}" dt="2023-10-31T11:29:15.245" v="4377" actId="20577"/>
        <pc:sldMkLst>
          <pc:docMk/>
          <pc:sldMk cId="1625600307" sldId="264"/>
        </pc:sldMkLst>
        <pc:spChg chg="mod">
          <ac:chgData name="יפית צור - ברייטאץ ישראל בע&quot;מ" userId="5235a924-0dd0-4ea2-a3d4-902a3415c0a4" providerId="ADAL" clId="{E213B72A-AFE0-4DF5-9C23-2CF4E917D842}" dt="2023-10-31T11:05:22.272" v="3959" actId="1076"/>
          <ac:spMkLst>
            <pc:docMk/>
            <pc:sldMk cId="1625600307" sldId="264"/>
            <ac:spMk id="2" creationId="{9EDB671C-EA2E-9912-C200-1A409B9D2574}"/>
          </ac:spMkLst>
        </pc:spChg>
        <pc:spChg chg="add mod">
          <ac:chgData name="יפית צור - ברייטאץ ישראל בע&quot;מ" userId="5235a924-0dd0-4ea2-a3d4-902a3415c0a4" providerId="ADAL" clId="{E213B72A-AFE0-4DF5-9C23-2CF4E917D842}" dt="2023-10-31T11:12:13.701" v="4056" actId="207"/>
          <ac:spMkLst>
            <pc:docMk/>
            <pc:sldMk cId="1625600307" sldId="264"/>
            <ac:spMk id="6" creationId="{99E91839-FB01-40F3-EB80-90CBE7B5E8A2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1:29:15.245" v="4377" actId="20577"/>
          <ac:spMkLst>
            <pc:docMk/>
            <pc:sldMk cId="1625600307" sldId="264"/>
            <ac:spMk id="9" creationId="{8AD2E90C-7714-AA35-7CCB-3461790D91FA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4:49.085" v="1940" actId="478"/>
          <ac:picMkLst>
            <pc:docMk/>
            <pc:sldMk cId="1625600307" sldId="264"/>
            <ac:picMk id="5" creationId="{AB1154B4-B26E-2A89-187F-FBD1061B518E}"/>
          </ac:picMkLst>
        </pc:picChg>
        <pc:picChg chg="mod">
          <ac:chgData name="יפית צור - ברייטאץ ישראל בע&quot;מ" userId="5235a924-0dd0-4ea2-a3d4-902a3415c0a4" providerId="ADAL" clId="{E213B72A-AFE0-4DF5-9C23-2CF4E917D842}" dt="2023-10-31T11:28:31.531" v="4375" actId="1076"/>
          <ac:picMkLst>
            <pc:docMk/>
            <pc:sldMk cId="1625600307" sldId="264"/>
            <ac:picMk id="10" creationId="{9F8B074E-AA67-D7EB-00DA-4837593E5984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23:38.199" v="5657" actId="14100"/>
        <pc:sldMkLst>
          <pc:docMk/>
          <pc:sldMk cId="2887043993" sldId="265"/>
        </pc:sldMkLst>
        <pc:spChg chg="mod">
          <ac:chgData name="יפית צור - ברייטאץ ישראל בע&quot;מ" userId="5235a924-0dd0-4ea2-a3d4-902a3415c0a4" providerId="ADAL" clId="{E213B72A-AFE0-4DF5-9C23-2CF4E917D842}" dt="2023-10-31T15:23:38.199" v="5657" actId="14100"/>
          <ac:spMkLst>
            <pc:docMk/>
            <pc:sldMk cId="2887043993" sldId="265"/>
            <ac:spMk id="2" creationId="{9EDB671C-EA2E-9912-C200-1A409B9D2574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5:23:27.084" v="5654" actId="20577"/>
          <ac:spMkLst>
            <pc:docMk/>
            <pc:sldMk cId="2887043993" sldId="265"/>
            <ac:spMk id="9" creationId="{8AD2E90C-7714-AA35-7CCB-3461790D91FA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1:34:27.816" v="4395" actId="20577"/>
          <ac:spMkLst>
            <pc:docMk/>
            <pc:sldMk cId="2887043993" sldId="265"/>
            <ac:spMk id="12" creationId="{6131592E-5AC0-84B8-FC4C-CC8239CE5706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4:52.677" v="1941" actId="478"/>
          <ac:picMkLst>
            <pc:docMk/>
            <pc:sldMk cId="2887043993" sldId="265"/>
            <ac:picMk id="5" creationId="{AB1154B4-B26E-2A89-187F-FBD1061B518E}"/>
          </ac:picMkLst>
        </pc:picChg>
      </pc:sldChg>
      <pc:sldChg chg="delSp del">
        <pc:chgData name="יפית צור - ברייטאץ ישראל בע&quot;מ" userId="5235a924-0dd0-4ea2-a3d4-902a3415c0a4" providerId="ADAL" clId="{E213B72A-AFE0-4DF5-9C23-2CF4E917D842}" dt="2023-10-31T11:34:57.452" v="4396" actId="47"/>
        <pc:sldMkLst>
          <pc:docMk/>
          <pc:sldMk cId="1990265470" sldId="266"/>
        </pc:sldMkLst>
        <pc:picChg chg="del">
          <ac:chgData name="יפית צור - ברייטאץ ישראל בע&quot;מ" userId="5235a924-0dd0-4ea2-a3d4-902a3415c0a4" providerId="ADAL" clId="{E213B72A-AFE0-4DF5-9C23-2CF4E917D842}" dt="2023-10-31T09:04:58.649" v="1942" actId="478"/>
          <ac:picMkLst>
            <pc:docMk/>
            <pc:sldMk cId="1990265470" sldId="266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09:11.569" v="5307" actId="242"/>
        <pc:sldMkLst>
          <pc:docMk/>
          <pc:sldMk cId="2936779793" sldId="267"/>
        </pc:sldMkLst>
        <pc:spChg chg="mod">
          <ac:chgData name="יפית צור - ברייטאץ ישראל בע&quot;מ" userId="5235a924-0dd0-4ea2-a3d4-902a3415c0a4" providerId="ADAL" clId="{E213B72A-AFE0-4DF5-9C23-2CF4E917D842}" dt="2023-10-31T14:44:25.964" v="5029" actId="27636"/>
          <ac:spMkLst>
            <pc:docMk/>
            <pc:sldMk cId="2936779793" sldId="267"/>
            <ac:spMk id="2" creationId="{9EDB671C-EA2E-9912-C200-1A409B9D2574}"/>
          </ac:spMkLst>
        </pc:spChg>
        <pc:graphicFrameChg chg="mod modGraphic">
          <ac:chgData name="יפית צור - ברייטאץ ישראל בע&quot;מ" userId="5235a924-0dd0-4ea2-a3d4-902a3415c0a4" providerId="ADAL" clId="{E213B72A-AFE0-4DF5-9C23-2CF4E917D842}" dt="2023-10-31T15:09:11.569" v="5307" actId="242"/>
          <ac:graphicFrameMkLst>
            <pc:docMk/>
            <pc:sldMk cId="2936779793" sldId="267"/>
            <ac:graphicFrameMk id="6" creationId="{DBB76D26-0BBD-0F5D-D362-426A9BDADD12}"/>
          </ac:graphicFrameMkLst>
        </pc:graphicFrameChg>
        <pc:picChg chg="del">
          <ac:chgData name="יפית צור - ברייטאץ ישראל בע&quot;מ" userId="5235a924-0dd0-4ea2-a3d4-902a3415c0a4" providerId="ADAL" clId="{E213B72A-AFE0-4DF5-9C23-2CF4E917D842}" dt="2023-10-31T09:05:06.207" v="1943" actId="478"/>
          <ac:picMkLst>
            <pc:docMk/>
            <pc:sldMk cId="2936779793" sldId="267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4:58:39.057" v="5285" actId="6549"/>
        <pc:sldMkLst>
          <pc:docMk/>
          <pc:sldMk cId="1168360658" sldId="268"/>
        </pc:sldMkLst>
        <pc:spChg chg="mod">
          <ac:chgData name="יפית צור - ברייטאץ ישראל בע&quot;מ" userId="5235a924-0dd0-4ea2-a3d4-902a3415c0a4" providerId="ADAL" clId="{E213B72A-AFE0-4DF5-9C23-2CF4E917D842}" dt="2023-10-31T14:55:38.972" v="5176" actId="20577"/>
          <ac:spMkLst>
            <pc:docMk/>
            <pc:sldMk cId="1168360658" sldId="268"/>
            <ac:spMk id="2" creationId="{9EDB671C-EA2E-9912-C200-1A409B9D2574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4:57:49.764" v="5280" actId="1076"/>
          <ac:spMkLst>
            <pc:docMk/>
            <pc:sldMk cId="1168360658" sldId="268"/>
            <ac:spMk id="9" creationId="{699DCBA5-9309-BD0A-046E-65C0116152F4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4:56:19.340" v="5219" actId="20577"/>
          <ac:spMkLst>
            <pc:docMk/>
            <pc:sldMk cId="1168360658" sldId="268"/>
            <ac:spMk id="12" creationId="{9EC4A144-5D6D-5873-EEAD-9D2EDF60036D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14:58:02.217" v="5283" actId="1076"/>
          <ac:spMkLst>
            <pc:docMk/>
            <pc:sldMk cId="1168360658" sldId="268"/>
            <ac:spMk id="15" creationId="{72BDC2C5-C689-9C55-9EFA-B10069BE9813}"/>
          </ac:spMkLst>
        </pc:spChg>
        <pc:graphicFrameChg chg="mod modGraphic">
          <ac:chgData name="יפית צור - ברייטאץ ישראל בע&quot;מ" userId="5235a924-0dd0-4ea2-a3d4-902a3415c0a4" providerId="ADAL" clId="{E213B72A-AFE0-4DF5-9C23-2CF4E917D842}" dt="2023-10-31T14:54:58.585" v="5147" actId="1076"/>
          <ac:graphicFrameMkLst>
            <pc:docMk/>
            <pc:sldMk cId="1168360658" sldId="268"/>
            <ac:graphicFrameMk id="6" creationId="{4F647B2B-CCE2-BA15-BE99-E545AB1F245C}"/>
          </ac:graphicFrameMkLst>
        </pc:graphicFrameChg>
        <pc:graphicFrameChg chg="mod modGraphic">
          <ac:chgData name="יפית צור - ברייטאץ ישראל בע&quot;מ" userId="5235a924-0dd0-4ea2-a3d4-902a3415c0a4" providerId="ADAL" clId="{E213B72A-AFE0-4DF5-9C23-2CF4E917D842}" dt="2023-10-31T14:57:55.827" v="5281" actId="1076"/>
          <ac:graphicFrameMkLst>
            <pc:docMk/>
            <pc:sldMk cId="1168360658" sldId="268"/>
            <ac:graphicFrameMk id="10" creationId="{02FD4FC6-712A-4E47-303E-1D6F33AB023C}"/>
          </ac:graphicFrameMkLst>
        </pc:graphicFrameChg>
        <pc:graphicFrameChg chg="mod modGraphic">
          <ac:chgData name="יפית צור - ברייטאץ ישראל בע&quot;מ" userId="5235a924-0dd0-4ea2-a3d4-902a3415c0a4" providerId="ADAL" clId="{E213B72A-AFE0-4DF5-9C23-2CF4E917D842}" dt="2023-10-31T14:54:23.039" v="5141" actId="1076"/>
          <ac:graphicFrameMkLst>
            <pc:docMk/>
            <pc:sldMk cId="1168360658" sldId="268"/>
            <ac:graphicFrameMk id="14" creationId="{77C07ADB-E268-3DF4-4E57-B101A0231896}"/>
          </ac:graphicFrameMkLst>
        </pc:graphicFrameChg>
        <pc:graphicFrameChg chg="modGraphic">
          <ac:chgData name="יפית צור - ברייטאץ ישראל בע&quot;מ" userId="5235a924-0dd0-4ea2-a3d4-902a3415c0a4" providerId="ADAL" clId="{E213B72A-AFE0-4DF5-9C23-2CF4E917D842}" dt="2023-10-31T14:58:39.057" v="5285" actId="6549"/>
          <ac:graphicFrameMkLst>
            <pc:docMk/>
            <pc:sldMk cId="1168360658" sldId="268"/>
            <ac:graphicFrameMk id="16" creationId="{40D4C992-EE4D-7C91-483F-FAA00A9B3102}"/>
          </ac:graphicFrameMkLst>
        </pc:graphicFrameChg>
        <pc:picChg chg="del">
          <ac:chgData name="יפית צור - ברייטאץ ישראל בע&quot;מ" userId="5235a924-0dd0-4ea2-a3d4-902a3415c0a4" providerId="ADAL" clId="{E213B72A-AFE0-4DF5-9C23-2CF4E917D842}" dt="2023-10-31T09:05:09.528" v="1944" actId="478"/>
          <ac:picMkLst>
            <pc:docMk/>
            <pc:sldMk cId="1168360658" sldId="268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4:53:57.116" v="5138" actId="14100"/>
        <pc:sldMkLst>
          <pc:docMk/>
          <pc:sldMk cId="2145362846" sldId="269"/>
        </pc:sldMkLst>
        <pc:spChg chg="mod">
          <ac:chgData name="יפית צור - ברייטאץ ישראל בע&quot;מ" userId="5235a924-0dd0-4ea2-a3d4-902a3415c0a4" providerId="ADAL" clId="{E213B72A-AFE0-4DF5-9C23-2CF4E917D842}" dt="2023-10-31T14:53:57.116" v="5138" actId="14100"/>
          <ac:spMkLst>
            <pc:docMk/>
            <pc:sldMk cId="2145362846" sldId="269"/>
            <ac:spMk id="2" creationId="{9EDB671C-EA2E-9912-C200-1A409B9D2574}"/>
          </ac:spMkLst>
        </pc:spChg>
        <pc:graphicFrameChg chg="mod modGraphic">
          <ac:chgData name="יפית צור - ברייטאץ ישראל בע&quot;מ" userId="5235a924-0dd0-4ea2-a3d4-902a3415c0a4" providerId="ADAL" clId="{E213B72A-AFE0-4DF5-9C23-2CF4E917D842}" dt="2023-10-31T14:53:11.310" v="5104" actId="6549"/>
          <ac:graphicFrameMkLst>
            <pc:docMk/>
            <pc:sldMk cId="2145362846" sldId="269"/>
            <ac:graphicFrameMk id="7" creationId="{0529AFA9-4481-0870-0BBE-8DBE1E659F24}"/>
          </ac:graphicFrameMkLst>
        </pc:graphicFrameChg>
        <pc:picChg chg="del">
          <ac:chgData name="יפית צור - ברייטאץ ישראל בע&quot;מ" userId="5235a924-0dd0-4ea2-a3d4-902a3415c0a4" providerId="ADAL" clId="{E213B72A-AFE0-4DF5-9C23-2CF4E917D842}" dt="2023-10-31T09:05:17.037" v="1945" actId="478"/>
          <ac:picMkLst>
            <pc:docMk/>
            <pc:sldMk cId="2145362846" sldId="269"/>
            <ac:picMk id="5" creationId="{AB1154B4-B26E-2A89-187F-FBD1061B518E}"/>
          </ac:picMkLst>
        </pc:picChg>
      </pc:sldChg>
      <pc:sldChg chg="addSp delSp modSp mod">
        <pc:chgData name="יפית צור - ברייטאץ ישראל בע&quot;מ" userId="5235a924-0dd0-4ea2-a3d4-902a3415c0a4" providerId="ADAL" clId="{E213B72A-AFE0-4DF5-9C23-2CF4E917D842}" dt="2023-10-31T12:31:58.011" v="4801" actId="14100"/>
        <pc:sldMkLst>
          <pc:docMk/>
          <pc:sldMk cId="3670818983" sldId="270"/>
        </pc:sldMkLst>
        <pc:spChg chg="mod">
          <ac:chgData name="יפית צור - ברייטאץ ישראל בע&quot;מ" userId="5235a924-0dd0-4ea2-a3d4-902a3415c0a4" providerId="ADAL" clId="{E213B72A-AFE0-4DF5-9C23-2CF4E917D842}" dt="2023-10-31T12:31:58.011" v="4801" actId="14100"/>
          <ac:spMkLst>
            <pc:docMk/>
            <pc:sldMk cId="3670818983" sldId="270"/>
            <ac:spMk id="2" creationId="{9EDB671C-EA2E-9912-C200-1A409B9D2574}"/>
          </ac:spMkLst>
        </pc:spChg>
        <pc:spChg chg="del mod">
          <ac:chgData name="יפית צור - ברייטאץ ישראל בע&quot;מ" userId="5235a924-0dd0-4ea2-a3d4-902a3415c0a4" providerId="ADAL" clId="{E213B72A-AFE0-4DF5-9C23-2CF4E917D842}" dt="2023-10-31T12:15:26.652" v="4487" actId="478"/>
          <ac:spMkLst>
            <pc:docMk/>
            <pc:sldMk cId="3670818983" sldId="270"/>
            <ac:spMk id="3" creationId="{42F34714-11E4-E775-F172-56DAEB3CEE19}"/>
          </ac:spMkLst>
        </pc:spChg>
        <pc:spChg chg="add del">
          <ac:chgData name="יפית צור - ברייטאץ ישראל בע&quot;מ" userId="5235a924-0dd0-4ea2-a3d4-902a3415c0a4" providerId="ADAL" clId="{E213B72A-AFE0-4DF5-9C23-2CF4E917D842}" dt="2023-10-31T12:14:20.647" v="4477"/>
          <ac:spMkLst>
            <pc:docMk/>
            <pc:sldMk cId="3670818983" sldId="270"/>
            <ac:spMk id="7" creationId="{6A4182C4-CF35-22EE-3F28-CC99FA635F71}"/>
          </ac:spMkLst>
        </pc:spChg>
        <pc:spChg chg="add del">
          <ac:chgData name="יפית צור - ברייטאץ ישראל בע&quot;מ" userId="5235a924-0dd0-4ea2-a3d4-902a3415c0a4" providerId="ADAL" clId="{E213B72A-AFE0-4DF5-9C23-2CF4E917D842}" dt="2023-10-31T12:14:28.190" v="4479"/>
          <ac:spMkLst>
            <pc:docMk/>
            <pc:sldMk cId="3670818983" sldId="270"/>
            <ac:spMk id="8" creationId="{D26815C5-E649-3E99-4518-75A8C5964190}"/>
          </ac:spMkLst>
        </pc:spChg>
        <pc:spChg chg="add del mod">
          <ac:chgData name="יפית צור - ברייטאץ ישראל בע&quot;מ" userId="5235a924-0dd0-4ea2-a3d4-902a3415c0a4" providerId="ADAL" clId="{E213B72A-AFE0-4DF5-9C23-2CF4E917D842}" dt="2023-10-31T12:14:49.228" v="4486"/>
          <ac:spMkLst>
            <pc:docMk/>
            <pc:sldMk cId="3670818983" sldId="270"/>
            <ac:spMk id="9" creationId="{14F50F4B-336E-585C-7C19-ED02C87E5D0E}"/>
          </ac:spMkLst>
        </pc:spChg>
        <pc:spChg chg="add del mod">
          <ac:chgData name="יפית צור - ברייטאץ ישראל בע&quot;מ" userId="5235a924-0dd0-4ea2-a3d4-902a3415c0a4" providerId="ADAL" clId="{E213B72A-AFE0-4DF5-9C23-2CF4E917D842}" dt="2023-10-31T12:15:53.055" v="4490"/>
          <ac:spMkLst>
            <pc:docMk/>
            <pc:sldMk cId="3670818983" sldId="270"/>
            <ac:spMk id="10" creationId="{628DB963-A75E-BE66-A296-51BD1194DF7E}"/>
          </ac:spMkLst>
        </pc:spChg>
        <pc:spChg chg="add mod">
          <ac:chgData name="יפית צור - ברייטאץ ישראל בע&quot;מ" userId="5235a924-0dd0-4ea2-a3d4-902a3415c0a4" providerId="ADAL" clId="{E213B72A-AFE0-4DF5-9C23-2CF4E917D842}" dt="2023-10-31T12:31:11.225" v="4800" actId="20577"/>
          <ac:spMkLst>
            <pc:docMk/>
            <pc:sldMk cId="3670818983" sldId="270"/>
            <ac:spMk id="12" creationId="{1C5517F5-34CF-51AB-3073-1D770E47A6F6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20.650" v="1946" actId="478"/>
          <ac:picMkLst>
            <pc:docMk/>
            <pc:sldMk cId="3670818983" sldId="270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0:43.638" v="5372" actId="14100"/>
        <pc:sldMkLst>
          <pc:docMk/>
          <pc:sldMk cId="903562581" sldId="271"/>
        </pc:sldMkLst>
        <pc:spChg chg="mod">
          <ac:chgData name="יפית צור - ברייטאץ ישראל בע&quot;מ" userId="5235a924-0dd0-4ea2-a3d4-902a3415c0a4" providerId="ADAL" clId="{E213B72A-AFE0-4DF5-9C23-2CF4E917D842}" dt="2023-10-31T15:10:43.638" v="5372" actId="14100"/>
          <ac:spMkLst>
            <pc:docMk/>
            <pc:sldMk cId="903562581" sldId="271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26.908" v="1947" actId="478"/>
          <ac:picMkLst>
            <pc:docMk/>
            <pc:sldMk cId="903562581" sldId="271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1:26.695" v="5377" actId="14100"/>
        <pc:sldMkLst>
          <pc:docMk/>
          <pc:sldMk cId="2721589215" sldId="272"/>
        </pc:sldMkLst>
        <pc:spChg chg="mod">
          <ac:chgData name="יפית צור - ברייטאץ ישראל בע&quot;מ" userId="5235a924-0dd0-4ea2-a3d4-902a3415c0a4" providerId="ADAL" clId="{E213B72A-AFE0-4DF5-9C23-2CF4E917D842}" dt="2023-10-31T15:11:26.695" v="5377" actId="14100"/>
          <ac:spMkLst>
            <pc:docMk/>
            <pc:sldMk cId="2721589215" sldId="272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33.535" v="1948" actId="478"/>
          <ac:picMkLst>
            <pc:docMk/>
            <pc:sldMk cId="2721589215" sldId="272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1:41.354" v="5381" actId="1076"/>
        <pc:sldMkLst>
          <pc:docMk/>
          <pc:sldMk cId="3676052840" sldId="273"/>
        </pc:sldMkLst>
        <pc:spChg chg="mod">
          <ac:chgData name="יפית צור - ברייטאץ ישראל בע&quot;מ" userId="5235a924-0dd0-4ea2-a3d4-902a3415c0a4" providerId="ADAL" clId="{E213B72A-AFE0-4DF5-9C23-2CF4E917D842}" dt="2023-10-31T15:11:41.354" v="5381" actId="1076"/>
          <ac:spMkLst>
            <pc:docMk/>
            <pc:sldMk cId="3676052840" sldId="273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36.274" v="1949" actId="478"/>
          <ac:picMkLst>
            <pc:docMk/>
            <pc:sldMk cId="3676052840" sldId="273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2:12.242" v="5387" actId="782"/>
        <pc:sldMkLst>
          <pc:docMk/>
          <pc:sldMk cId="2594669930" sldId="274"/>
        </pc:sldMkLst>
        <pc:spChg chg="mod">
          <ac:chgData name="יפית צור - ברייטאץ ישראל בע&quot;מ" userId="5235a924-0dd0-4ea2-a3d4-902a3415c0a4" providerId="ADAL" clId="{E213B72A-AFE0-4DF5-9C23-2CF4E917D842}" dt="2023-10-31T15:12:12.242" v="5387" actId="782"/>
          <ac:spMkLst>
            <pc:docMk/>
            <pc:sldMk cId="2594669930" sldId="274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39.662" v="1950" actId="478"/>
          <ac:picMkLst>
            <pc:docMk/>
            <pc:sldMk cId="2594669930" sldId="274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2:07.724" v="5386" actId="782"/>
        <pc:sldMkLst>
          <pc:docMk/>
          <pc:sldMk cId="3227388514" sldId="275"/>
        </pc:sldMkLst>
        <pc:spChg chg="mod">
          <ac:chgData name="יפית צור - ברייטאץ ישראל בע&quot;מ" userId="5235a924-0dd0-4ea2-a3d4-902a3415c0a4" providerId="ADAL" clId="{E213B72A-AFE0-4DF5-9C23-2CF4E917D842}" dt="2023-10-31T15:12:07.724" v="5386" actId="782"/>
          <ac:spMkLst>
            <pc:docMk/>
            <pc:sldMk cId="3227388514" sldId="275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42.689" v="1951" actId="478"/>
          <ac:picMkLst>
            <pc:docMk/>
            <pc:sldMk cId="3227388514" sldId="275"/>
            <ac:picMk id="5" creationId="{AB1154B4-B26E-2A89-187F-FBD1061B518E}"/>
          </ac:picMkLst>
        </pc:picChg>
      </pc:sldChg>
      <pc:sldChg chg="delSp del">
        <pc:chgData name="יפית צור - ברייטאץ ישראל בע&quot;מ" userId="5235a924-0dd0-4ea2-a3d4-902a3415c0a4" providerId="ADAL" clId="{E213B72A-AFE0-4DF5-9C23-2CF4E917D842}" dt="2023-10-31T15:12:26.500" v="5388" actId="47"/>
        <pc:sldMkLst>
          <pc:docMk/>
          <pc:sldMk cId="3448321791" sldId="276"/>
        </pc:sldMkLst>
        <pc:picChg chg="del">
          <ac:chgData name="יפית צור - ברייטאץ ישראל בע&quot;מ" userId="5235a924-0dd0-4ea2-a3d4-902a3415c0a4" providerId="ADAL" clId="{E213B72A-AFE0-4DF5-9C23-2CF4E917D842}" dt="2023-10-31T09:05:46.661" v="1952" actId="478"/>
          <ac:picMkLst>
            <pc:docMk/>
            <pc:sldMk cId="3448321791" sldId="276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30:10.290" v="5658" actId="478"/>
        <pc:sldMkLst>
          <pc:docMk/>
          <pc:sldMk cId="1366919970" sldId="277"/>
        </pc:sldMkLst>
        <pc:spChg chg="mod">
          <ac:chgData name="יפית צור - ברייטאץ ישראל בע&quot;מ" userId="5235a924-0dd0-4ea2-a3d4-902a3415c0a4" providerId="ADAL" clId="{E213B72A-AFE0-4DF5-9C23-2CF4E917D842}" dt="2023-10-31T15:16:17.725" v="5502" actId="20577"/>
          <ac:spMkLst>
            <pc:docMk/>
            <pc:sldMk cId="1366919970" sldId="277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15:30:10.290" v="5658" actId="478"/>
          <ac:picMkLst>
            <pc:docMk/>
            <pc:sldMk cId="1366919970" sldId="277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21.521" v="5504" actId="20577"/>
        <pc:sldMkLst>
          <pc:docMk/>
          <pc:sldMk cId="773561327" sldId="278"/>
        </pc:sldMkLst>
        <pc:spChg chg="mod">
          <ac:chgData name="יפית צור - ברייטאץ ישראל בע&quot;מ" userId="5235a924-0dd0-4ea2-a3d4-902a3415c0a4" providerId="ADAL" clId="{E213B72A-AFE0-4DF5-9C23-2CF4E917D842}" dt="2023-10-31T15:16:21.521" v="5504" actId="20577"/>
          <ac:spMkLst>
            <pc:docMk/>
            <pc:sldMk cId="773561327" sldId="278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53.047" v="1953" actId="478"/>
          <ac:picMkLst>
            <pc:docMk/>
            <pc:sldMk cId="773561327" sldId="278"/>
            <ac:picMk id="5" creationId="{AB1154B4-B26E-2A89-187F-FBD1061B518E}"/>
          </ac:picMkLst>
        </pc:picChg>
      </pc:sldChg>
      <pc:sldChg chg="delSp del">
        <pc:chgData name="יפית צור - ברייטאץ ישראל בע&quot;מ" userId="5235a924-0dd0-4ea2-a3d4-902a3415c0a4" providerId="ADAL" clId="{E213B72A-AFE0-4DF5-9C23-2CF4E917D842}" dt="2023-10-31T15:13:23.142" v="5432" actId="47"/>
        <pc:sldMkLst>
          <pc:docMk/>
          <pc:sldMk cId="1504230803" sldId="279"/>
        </pc:sldMkLst>
        <pc:picChg chg="del">
          <ac:chgData name="יפית צור - ברייטאץ ישראל בע&quot;מ" userId="5235a924-0dd0-4ea2-a3d4-902a3415c0a4" providerId="ADAL" clId="{E213B72A-AFE0-4DF5-9C23-2CF4E917D842}" dt="2023-10-31T09:05:55.932" v="1954" actId="478"/>
          <ac:picMkLst>
            <pc:docMk/>
            <pc:sldMk cId="1504230803" sldId="279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29.933" v="5506" actId="20577"/>
        <pc:sldMkLst>
          <pc:docMk/>
          <pc:sldMk cId="16343417" sldId="280"/>
        </pc:sldMkLst>
        <pc:spChg chg="mod">
          <ac:chgData name="יפית צור - ברייטאץ ישראל בע&quot;מ" userId="5235a924-0dd0-4ea2-a3d4-902a3415c0a4" providerId="ADAL" clId="{E213B72A-AFE0-4DF5-9C23-2CF4E917D842}" dt="2023-10-31T15:16:29.933" v="5506" actId="20577"/>
          <ac:spMkLst>
            <pc:docMk/>
            <pc:sldMk cId="16343417" sldId="280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5:59.109" v="1955" actId="478"/>
          <ac:picMkLst>
            <pc:docMk/>
            <pc:sldMk cId="16343417" sldId="280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33.670" v="5508" actId="20577"/>
        <pc:sldMkLst>
          <pc:docMk/>
          <pc:sldMk cId="3479745909" sldId="281"/>
        </pc:sldMkLst>
        <pc:spChg chg="mod">
          <ac:chgData name="יפית צור - ברייטאץ ישראל בע&quot;מ" userId="5235a924-0dd0-4ea2-a3d4-902a3415c0a4" providerId="ADAL" clId="{E213B72A-AFE0-4DF5-9C23-2CF4E917D842}" dt="2023-10-31T15:16:33.670" v="5508" actId="20577"/>
          <ac:spMkLst>
            <pc:docMk/>
            <pc:sldMk cId="3479745909" sldId="281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02.517" v="1956" actId="478"/>
          <ac:picMkLst>
            <pc:docMk/>
            <pc:sldMk cId="3479745909" sldId="281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37.622" v="5510" actId="20577"/>
        <pc:sldMkLst>
          <pc:docMk/>
          <pc:sldMk cId="484046242" sldId="282"/>
        </pc:sldMkLst>
        <pc:spChg chg="mod">
          <ac:chgData name="יפית צור - ברייטאץ ישראל בע&quot;מ" userId="5235a924-0dd0-4ea2-a3d4-902a3415c0a4" providerId="ADAL" clId="{E213B72A-AFE0-4DF5-9C23-2CF4E917D842}" dt="2023-10-31T15:16:37.622" v="5510" actId="20577"/>
          <ac:spMkLst>
            <pc:docMk/>
            <pc:sldMk cId="484046242" sldId="282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08.456" v="1957" actId="478"/>
          <ac:picMkLst>
            <pc:docMk/>
            <pc:sldMk cId="484046242" sldId="282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41.687" v="5512" actId="20577"/>
        <pc:sldMkLst>
          <pc:docMk/>
          <pc:sldMk cId="2054859007" sldId="283"/>
        </pc:sldMkLst>
        <pc:spChg chg="mod">
          <ac:chgData name="יפית צור - ברייטאץ ישראל בע&quot;מ" userId="5235a924-0dd0-4ea2-a3d4-902a3415c0a4" providerId="ADAL" clId="{E213B72A-AFE0-4DF5-9C23-2CF4E917D842}" dt="2023-10-31T15:16:41.687" v="5512" actId="20577"/>
          <ac:spMkLst>
            <pc:docMk/>
            <pc:sldMk cId="2054859007" sldId="283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11.325" v="1958" actId="478"/>
          <ac:picMkLst>
            <pc:docMk/>
            <pc:sldMk cId="2054859007" sldId="283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48.882" v="5514" actId="20577"/>
        <pc:sldMkLst>
          <pc:docMk/>
          <pc:sldMk cId="2236321919" sldId="284"/>
        </pc:sldMkLst>
        <pc:spChg chg="mod">
          <ac:chgData name="יפית צור - ברייטאץ ישראל בע&quot;מ" userId="5235a924-0dd0-4ea2-a3d4-902a3415c0a4" providerId="ADAL" clId="{E213B72A-AFE0-4DF5-9C23-2CF4E917D842}" dt="2023-10-31T15:16:48.882" v="5514" actId="20577"/>
          <ac:spMkLst>
            <pc:docMk/>
            <pc:sldMk cId="2236321919" sldId="284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14.254" v="1959" actId="478"/>
          <ac:picMkLst>
            <pc:docMk/>
            <pc:sldMk cId="2236321919" sldId="284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53.981" v="5518" actId="20577"/>
        <pc:sldMkLst>
          <pc:docMk/>
          <pc:sldMk cId="1434193204" sldId="285"/>
        </pc:sldMkLst>
        <pc:spChg chg="mod">
          <ac:chgData name="יפית צור - ברייטאץ ישראל בע&quot;מ" userId="5235a924-0dd0-4ea2-a3d4-902a3415c0a4" providerId="ADAL" clId="{E213B72A-AFE0-4DF5-9C23-2CF4E917D842}" dt="2023-10-31T15:16:53.981" v="5518" actId="20577"/>
          <ac:spMkLst>
            <pc:docMk/>
            <pc:sldMk cId="1434193204" sldId="285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17.635" v="1960" actId="478"/>
          <ac:picMkLst>
            <pc:docMk/>
            <pc:sldMk cId="1434193204" sldId="285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6:58.143" v="5520" actId="20577"/>
        <pc:sldMkLst>
          <pc:docMk/>
          <pc:sldMk cId="2206755974" sldId="286"/>
        </pc:sldMkLst>
        <pc:spChg chg="mod">
          <ac:chgData name="יפית צור - ברייטאץ ישראל בע&quot;מ" userId="5235a924-0dd0-4ea2-a3d4-902a3415c0a4" providerId="ADAL" clId="{E213B72A-AFE0-4DF5-9C23-2CF4E917D842}" dt="2023-10-31T15:16:58.143" v="5520" actId="20577"/>
          <ac:spMkLst>
            <pc:docMk/>
            <pc:sldMk cId="2206755974" sldId="286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24.520" v="1961" actId="478"/>
          <ac:picMkLst>
            <pc:docMk/>
            <pc:sldMk cId="2206755974" sldId="286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7:01.958" v="5522" actId="20577"/>
        <pc:sldMkLst>
          <pc:docMk/>
          <pc:sldMk cId="1943526847" sldId="287"/>
        </pc:sldMkLst>
        <pc:spChg chg="mod">
          <ac:chgData name="יפית צור - ברייטאץ ישראל בע&quot;מ" userId="5235a924-0dd0-4ea2-a3d4-902a3415c0a4" providerId="ADAL" clId="{E213B72A-AFE0-4DF5-9C23-2CF4E917D842}" dt="2023-10-31T15:17:01.958" v="5522" actId="20577"/>
          <ac:spMkLst>
            <pc:docMk/>
            <pc:sldMk cId="1943526847" sldId="287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27.155" v="1962" actId="478"/>
          <ac:picMkLst>
            <pc:docMk/>
            <pc:sldMk cId="1943526847" sldId="287"/>
            <ac:picMk id="5" creationId="{AB1154B4-B26E-2A89-187F-FBD1061B518E}"/>
          </ac:picMkLst>
        </pc:picChg>
      </pc:sldChg>
      <pc:sldChg chg="delSp del">
        <pc:chgData name="יפית צור - ברייטאץ ישראל בע&quot;מ" userId="5235a924-0dd0-4ea2-a3d4-902a3415c0a4" providerId="ADAL" clId="{E213B72A-AFE0-4DF5-9C23-2CF4E917D842}" dt="2023-10-31T15:15:22.206" v="5496" actId="47"/>
        <pc:sldMkLst>
          <pc:docMk/>
          <pc:sldMk cId="2218353701" sldId="288"/>
        </pc:sldMkLst>
        <pc:picChg chg="del">
          <ac:chgData name="יפית צור - ברייטאץ ישראל בע&quot;מ" userId="5235a924-0dd0-4ea2-a3d4-902a3415c0a4" providerId="ADAL" clId="{E213B72A-AFE0-4DF5-9C23-2CF4E917D842}" dt="2023-10-31T09:06:29.822" v="1963" actId="478"/>
          <ac:picMkLst>
            <pc:docMk/>
            <pc:sldMk cId="2218353701" sldId="288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7:30.769" v="5543" actId="14100"/>
        <pc:sldMkLst>
          <pc:docMk/>
          <pc:sldMk cId="906903300" sldId="289"/>
        </pc:sldMkLst>
        <pc:spChg chg="mod">
          <ac:chgData name="יפית צור - ברייטאץ ישראל בע&quot;מ" userId="5235a924-0dd0-4ea2-a3d4-902a3415c0a4" providerId="ADAL" clId="{E213B72A-AFE0-4DF5-9C23-2CF4E917D842}" dt="2023-10-31T15:17:30.769" v="5543" actId="14100"/>
          <ac:spMkLst>
            <pc:docMk/>
            <pc:sldMk cId="906903300" sldId="289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32.582" v="1964" actId="478"/>
          <ac:picMkLst>
            <pc:docMk/>
            <pc:sldMk cId="906903300" sldId="289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7:43.246" v="5546" actId="14100"/>
        <pc:sldMkLst>
          <pc:docMk/>
          <pc:sldMk cId="1444412710" sldId="290"/>
        </pc:sldMkLst>
        <pc:spChg chg="mod">
          <ac:chgData name="יפית צור - ברייטאץ ישראל בע&quot;מ" userId="5235a924-0dd0-4ea2-a3d4-902a3415c0a4" providerId="ADAL" clId="{E213B72A-AFE0-4DF5-9C23-2CF4E917D842}" dt="2023-10-31T15:17:43.246" v="5546" actId="14100"/>
          <ac:spMkLst>
            <pc:docMk/>
            <pc:sldMk cId="1444412710" sldId="290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37.201" v="1965" actId="478"/>
          <ac:picMkLst>
            <pc:docMk/>
            <pc:sldMk cId="1444412710" sldId="290"/>
            <ac:picMk id="5" creationId="{AB1154B4-B26E-2A89-187F-FBD1061B518E}"/>
          </ac:picMkLst>
        </pc:picChg>
      </pc:sldChg>
      <pc:sldChg chg="del">
        <pc:chgData name="יפית צור - ברייטאץ ישראל בע&quot;מ" userId="5235a924-0dd0-4ea2-a3d4-902a3415c0a4" providerId="ADAL" clId="{E213B72A-AFE0-4DF5-9C23-2CF4E917D842}" dt="2023-10-31T06:22:01.472" v="12" actId="47"/>
        <pc:sldMkLst>
          <pc:docMk/>
          <pc:sldMk cId="428553287" sldId="291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1:58.002" v="11" actId="47"/>
        <pc:sldMkLst>
          <pc:docMk/>
          <pc:sldMk cId="1472055324" sldId="292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1:52.032" v="10" actId="47"/>
        <pc:sldMkLst>
          <pc:docMk/>
          <pc:sldMk cId="1567557954" sldId="293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1:49.203" v="9" actId="47"/>
        <pc:sldMkLst>
          <pc:docMk/>
          <pc:sldMk cId="2688295931" sldId="294"/>
        </pc:sldMkLst>
      </pc:sldChg>
      <pc:sldChg chg="delSp modSp mod">
        <pc:chgData name="יפית צור - ברייטאץ ישראל בע&quot;מ" userId="5235a924-0dd0-4ea2-a3d4-902a3415c0a4" providerId="ADAL" clId="{E213B72A-AFE0-4DF5-9C23-2CF4E917D842}" dt="2023-10-31T15:18:06.653" v="5557" actId="14100"/>
        <pc:sldMkLst>
          <pc:docMk/>
          <pc:sldMk cId="3385301937" sldId="295"/>
        </pc:sldMkLst>
        <pc:spChg chg="mod">
          <ac:chgData name="יפית צור - ברייטאץ ישראל בע&quot;מ" userId="5235a924-0dd0-4ea2-a3d4-902a3415c0a4" providerId="ADAL" clId="{E213B72A-AFE0-4DF5-9C23-2CF4E917D842}" dt="2023-10-31T15:18:06.653" v="5557" actId="14100"/>
          <ac:spMkLst>
            <pc:docMk/>
            <pc:sldMk cId="3385301937" sldId="295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43.776" v="1966" actId="478"/>
          <ac:picMkLst>
            <pc:docMk/>
            <pc:sldMk cId="3385301937" sldId="295"/>
            <ac:picMk id="5" creationId="{AB1154B4-B26E-2A89-187F-FBD1061B518E}"/>
          </ac:picMkLst>
        </pc:picChg>
      </pc:sldChg>
      <pc:sldChg chg="delSp modSp mod">
        <pc:chgData name="יפית צור - ברייטאץ ישראל בע&quot;מ" userId="5235a924-0dd0-4ea2-a3d4-902a3415c0a4" providerId="ADAL" clId="{E213B72A-AFE0-4DF5-9C23-2CF4E917D842}" dt="2023-10-31T15:18:24.563" v="5568" actId="14100"/>
        <pc:sldMkLst>
          <pc:docMk/>
          <pc:sldMk cId="334615404" sldId="296"/>
        </pc:sldMkLst>
        <pc:spChg chg="mod">
          <ac:chgData name="יפית צור - ברייטאץ ישראל בע&quot;מ" userId="5235a924-0dd0-4ea2-a3d4-902a3415c0a4" providerId="ADAL" clId="{E213B72A-AFE0-4DF5-9C23-2CF4E917D842}" dt="2023-10-31T15:18:24.563" v="5568" actId="14100"/>
          <ac:spMkLst>
            <pc:docMk/>
            <pc:sldMk cId="334615404" sldId="296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46.220" v="1967" actId="478"/>
          <ac:picMkLst>
            <pc:docMk/>
            <pc:sldMk cId="334615404" sldId="296"/>
            <ac:picMk id="5" creationId="{AB1154B4-B26E-2A89-187F-FBD1061B518E}"/>
          </ac:picMkLst>
        </pc:picChg>
      </pc:sldChg>
      <pc:sldChg chg="del">
        <pc:chgData name="יפית צור - ברייטאץ ישראל בע&quot;מ" userId="5235a924-0dd0-4ea2-a3d4-902a3415c0a4" providerId="ADAL" clId="{E213B72A-AFE0-4DF5-9C23-2CF4E917D842}" dt="2023-10-31T06:21:41.991" v="8" actId="47"/>
        <pc:sldMkLst>
          <pc:docMk/>
          <pc:sldMk cId="947519674" sldId="297"/>
        </pc:sldMkLst>
      </pc:sldChg>
      <pc:sldChg chg="delSp modSp mod">
        <pc:chgData name="יפית צור - ברייטאץ ישראל בע&quot;מ" userId="5235a924-0dd0-4ea2-a3d4-902a3415c0a4" providerId="ADAL" clId="{E213B72A-AFE0-4DF5-9C23-2CF4E917D842}" dt="2023-10-31T15:18:48.729" v="5578" actId="20577"/>
        <pc:sldMkLst>
          <pc:docMk/>
          <pc:sldMk cId="857918191" sldId="298"/>
        </pc:sldMkLst>
        <pc:spChg chg="mod">
          <ac:chgData name="יפית צור - ברייטאץ ישראל בע&quot;מ" userId="5235a924-0dd0-4ea2-a3d4-902a3415c0a4" providerId="ADAL" clId="{E213B72A-AFE0-4DF5-9C23-2CF4E917D842}" dt="2023-10-31T15:18:48.729" v="5578" actId="20577"/>
          <ac:spMkLst>
            <pc:docMk/>
            <pc:sldMk cId="857918191" sldId="298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48.941" v="1968" actId="478"/>
          <ac:picMkLst>
            <pc:docMk/>
            <pc:sldMk cId="857918191" sldId="298"/>
            <ac:picMk id="5" creationId="{AB1154B4-B26E-2A89-187F-FBD1061B518E}"/>
          </ac:picMkLst>
        </pc:picChg>
      </pc:sldChg>
      <pc:sldChg chg="del">
        <pc:chgData name="יפית צור - ברייטאץ ישראל בע&quot;מ" userId="5235a924-0dd0-4ea2-a3d4-902a3415c0a4" providerId="ADAL" clId="{E213B72A-AFE0-4DF5-9C23-2CF4E917D842}" dt="2023-10-31T06:21:07.367" v="5" actId="47"/>
        <pc:sldMkLst>
          <pc:docMk/>
          <pc:sldMk cId="88816248" sldId="299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1:04.609" v="4" actId="47"/>
        <pc:sldMkLst>
          <pc:docMk/>
          <pc:sldMk cId="3849715887" sldId="300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1:03.489" v="3" actId="47"/>
        <pc:sldMkLst>
          <pc:docMk/>
          <pc:sldMk cId="3190839468" sldId="301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0:53.510" v="2" actId="47"/>
        <pc:sldMkLst>
          <pc:docMk/>
          <pc:sldMk cId="2815363572" sldId="302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0:51.804" v="1" actId="47"/>
        <pc:sldMkLst>
          <pc:docMk/>
          <pc:sldMk cId="1373433037" sldId="303"/>
        </pc:sldMkLst>
      </pc:sldChg>
      <pc:sldChg chg="delSp modSp mod">
        <pc:chgData name="יפית צור - ברייטאץ ישראל בע&quot;מ" userId="5235a924-0dd0-4ea2-a3d4-902a3415c0a4" providerId="ADAL" clId="{E213B72A-AFE0-4DF5-9C23-2CF4E917D842}" dt="2023-10-31T15:19:21.575" v="5603" actId="782"/>
        <pc:sldMkLst>
          <pc:docMk/>
          <pc:sldMk cId="2286808936" sldId="304"/>
        </pc:sldMkLst>
        <pc:spChg chg="mod">
          <ac:chgData name="יפית צור - ברייטאץ ישראל בע&quot;מ" userId="5235a924-0dd0-4ea2-a3d4-902a3415c0a4" providerId="ADAL" clId="{E213B72A-AFE0-4DF5-9C23-2CF4E917D842}" dt="2023-10-31T15:19:21.575" v="5603" actId="782"/>
          <ac:spMkLst>
            <pc:docMk/>
            <pc:sldMk cId="2286808936" sldId="304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51.461" v="1969" actId="478"/>
          <ac:picMkLst>
            <pc:docMk/>
            <pc:sldMk cId="2286808936" sldId="304"/>
            <ac:picMk id="5" creationId="{AB1154B4-B26E-2A89-187F-FBD1061B518E}"/>
          </ac:picMkLst>
        </pc:picChg>
      </pc:sldChg>
      <pc:sldChg chg="del">
        <pc:chgData name="יפית צור - ברייטאץ ישראל בע&quot;מ" userId="5235a924-0dd0-4ea2-a3d4-902a3415c0a4" providerId="ADAL" clId="{E213B72A-AFE0-4DF5-9C23-2CF4E917D842}" dt="2023-10-31T06:21:24.204" v="7" actId="47"/>
        <pc:sldMkLst>
          <pc:docMk/>
          <pc:sldMk cId="1157670852" sldId="305"/>
        </pc:sldMkLst>
      </pc:sldChg>
      <pc:sldChg chg="del">
        <pc:chgData name="יפית צור - ברייטאץ ישראל בע&quot;מ" userId="5235a924-0dd0-4ea2-a3d4-902a3415c0a4" providerId="ADAL" clId="{E213B72A-AFE0-4DF5-9C23-2CF4E917D842}" dt="2023-10-31T06:21:20.135" v="6" actId="47"/>
        <pc:sldMkLst>
          <pc:docMk/>
          <pc:sldMk cId="2338942859" sldId="306"/>
        </pc:sldMkLst>
      </pc:sldChg>
      <pc:sldChg chg="delSp modSp mod">
        <pc:chgData name="יפית צור - ברייטאץ ישראל בע&quot;מ" userId="5235a924-0dd0-4ea2-a3d4-902a3415c0a4" providerId="ADAL" clId="{E213B72A-AFE0-4DF5-9C23-2CF4E917D842}" dt="2023-10-31T15:19:28.762" v="5606" actId="14100"/>
        <pc:sldMkLst>
          <pc:docMk/>
          <pc:sldMk cId="3736099925" sldId="307"/>
        </pc:sldMkLst>
        <pc:spChg chg="mod">
          <ac:chgData name="יפית צור - ברייטאץ ישראל בע&quot;מ" userId="5235a924-0dd0-4ea2-a3d4-902a3415c0a4" providerId="ADAL" clId="{E213B72A-AFE0-4DF5-9C23-2CF4E917D842}" dt="2023-10-31T15:19:28.762" v="5606" actId="14100"/>
          <ac:spMkLst>
            <pc:docMk/>
            <pc:sldMk cId="3736099925" sldId="307"/>
            <ac:spMk id="2" creationId="{9EDB671C-EA2E-9912-C200-1A409B9D2574}"/>
          </ac:spMkLst>
        </pc:spChg>
        <pc:picChg chg="del">
          <ac:chgData name="יפית צור - ברייטאץ ישראל בע&quot;מ" userId="5235a924-0dd0-4ea2-a3d4-902a3415c0a4" providerId="ADAL" clId="{E213B72A-AFE0-4DF5-9C23-2CF4E917D842}" dt="2023-10-31T09:06:54.940" v="1970" actId="478"/>
          <ac:picMkLst>
            <pc:docMk/>
            <pc:sldMk cId="3736099925" sldId="307"/>
            <ac:picMk id="5" creationId="{AB1154B4-B26E-2A89-187F-FBD1061B518E}"/>
          </ac:picMkLst>
        </pc:picChg>
      </pc:sldChg>
      <pc:sldChg chg="del">
        <pc:chgData name="יפית צור - ברייטאץ ישראל בע&quot;מ" userId="5235a924-0dd0-4ea2-a3d4-902a3415c0a4" providerId="ADAL" clId="{E213B72A-AFE0-4DF5-9C23-2CF4E917D842}" dt="2023-10-31T06:20:48.100" v="0" actId="47"/>
        <pc:sldMkLst>
          <pc:docMk/>
          <pc:sldMk cId="1133226066" sldId="308"/>
        </pc:sldMkLst>
      </pc:sldChg>
      <pc:sldChg chg="addSp delSp modSp new mod ord">
        <pc:chgData name="יפית צור - ברייטאץ ישראל בע&quot;מ" userId="5235a924-0dd0-4ea2-a3d4-902a3415c0a4" providerId="ADAL" clId="{E213B72A-AFE0-4DF5-9C23-2CF4E917D842}" dt="2023-10-31T11:41:51.282" v="4468" actId="1076"/>
        <pc:sldMkLst>
          <pc:docMk/>
          <pc:sldMk cId="1819967579" sldId="308"/>
        </pc:sldMkLst>
        <pc:spChg chg="mod">
          <ac:chgData name="יפית צור - ברייטאץ ישראל בע&quot;מ" userId="5235a924-0dd0-4ea2-a3d4-902a3415c0a4" providerId="ADAL" clId="{E213B72A-AFE0-4DF5-9C23-2CF4E917D842}" dt="2023-10-31T11:41:45.599" v="4467" actId="20577"/>
          <ac:spMkLst>
            <pc:docMk/>
            <pc:sldMk cId="1819967579" sldId="308"/>
            <ac:spMk id="2" creationId="{12FB8C6F-587C-AAAB-DC77-D775DCCA1C8C}"/>
          </ac:spMkLst>
        </pc:spChg>
        <pc:spChg chg="del">
          <ac:chgData name="יפית צור - ברייטאץ ישראל בע&quot;מ" userId="5235a924-0dd0-4ea2-a3d4-902a3415c0a4" providerId="ADAL" clId="{E213B72A-AFE0-4DF5-9C23-2CF4E917D842}" dt="2023-10-31T11:40:43.134" v="4429" actId="478"/>
          <ac:spMkLst>
            <pc:docMk/>
            <pc:sldMk cId="1819967579" sldId="308"/>
            <ac:spMk id="3" creationId="{5DF54A55-B445-6E42-BB89-ACD7DC3294FB}"/>
          </ac:spMkLst>
        </pc:spChg>
        <pc:picChg chg="add mod">
          <ac:chgData name="יפית צור - ברייטאץ ישראל בע&quot;מ" userId="5235a924-0dd0-4ea2-a3d4-902a3415c0a4" providerId="ADAL" clId="{E213B72A-AFE0-4DF5-9C23-2CF4E917D842}" dt="2023-10-31T11:41:51.282" v="4468" actId="1076"/>
          <ac:picMkLst>
            <pc:docMk/>
            <pc:sldMk cId="1819967579" sldId="308"/>
            <ac:picMk id="7" creationId="{6119D41B-23BB-F116-7ED6-45C1DC064877}"/>
          </ac:picMkLst>
        </pc:picChg>
      </pc:sldChg>
      <pc:sldChg chg="addSp delSp modSp add del mod">
        <pc:chgData name="יפית צור - ברייטאץ ישראל בע&quot;מ" userId="5235a924-0dd0-4ea2-a3d4-902a3415c0a4" providerId="ADAL" clId="{E213B72A-AFE0-4DF5-9C23-2CF4E917D842}" dt="2023-10-31T09:46:36.412" v="2123" actId="47"/>
        <pc:sldMkLst>
          <pc:docMk/>
          <pc:sldMk cId="3709533738" sldId="308"/>
        </pc:sldMkLst>
        <pc:spChg chg="del mod">
          <ac:chgData name="יפית צור - ברייטאץ ישראל בע&quot;מ" userId="5235a924-0dd0-4ea2-a3d4-902a3415c0a4" providerId="ADAL" clId="{E213B72A-AFE0-4DF5-9C23-2CF4E917D842}" dt="2023-10-31T09:26:38.968" v="2120" actId="478"/>
          <ac:spMkLst>
            <pc:docMk/>
            <pc:sldMk cId="3709533738" sldId="308"/>
            <ac:spMk id="3" creationId="{A9CB6E17-D02A-277F-0942-B36DC1F4566B}"/>
          </ac:spMkLst>
        </pc:spChg>
        <pc:spChg chg="add mod">
          <ac:chgData name="יפית צור - ברייטאץ ישראל בע&quot;מ" userId="5235a924-0dd0-4ea2-a3d4-902a3415c0a4" providerId="ADAL" clId="{E213B72A-AFE0-4DF5-9C23-2CF4E917D842}" dt="2023-10-31T09:43:53.050" v="2122" actId="5793"/>
          <ac:spMkLst>
            <pc:docMk/>
            <pc:sldMk cId="3709533738" sldId="308"/>
            <ac:spMk id="7" creationId="{1A244A9A-E201-65BE-A376-4FD0978FC343}"/>
          </ac:spMkLst>
        </pc:spChg>
      </pc:sldChg>
      <pc:sldChg chg="addSp delSp modSp new mod">
        <pc:chgData name="יפית צור - ברייטאץ ישראל בע&quot;מ" userId="5235a924-0dd0-4ea2-a3d4-902a3415c0a4" providerId="ADAL" clId="{E213B72A-AFE0-4DF5-9C23-2CF4E917D842}" dt="2023-10-31T11:43:32.162" v="4475" actId="1076"/>
        <pc:sldMkLst>
          <pc:docMk/>
          <pc:sldMk cId="4058202854" sldId="309"/>
        </pc:sldMkLst>
        <pc:spChg chg="del">
          <ac:chgData name="יפית צור - ברייטאץ ישראל בע&quot;מ" userId="5235a924-0dd0-4ea2-a3d4-902a3415c0a4" providerId="ADAL" clId="{E213B72A-AFE0-4DF5-9C23-2CF4E917D842}" dt="2023-10-31T11:43:08.553" v="4470" actId="478"/>
          <ac:spMkLst>
            <pc:docMk/>
            <pc:sldMk cId="4058202854" sldId="309"/>
            <ac:spMk id="2" creationId="{7F59A146-02A7-ED4D-913D-C9C06F6D1E7C}"/>
          </ac:spMkLst>
        </pc:spChg>
        <pc:spChg chg="del">
          <ac:chgData name="יפית צור - ברייטאץ ישראל בע&quot;מ" userId="5235a924-0dd0-4ea2-a3d4-902a3415c0a4" providerId="ADAL" clId="{E213B72A-AFE0-4DF5-9C23-2CF4E917D842}" dt="2023-10-31T11:43:11.711" v="4471" actId="478"/>
          <ac:spMkLst>
            <pc:docMk/>
            <pc:sldMk cId="4058202854" sldId="309"/>
            <ac:spMk id="3" creationId="{2A4397EA-3874-B7D7-3FC9-63CBFCED09FC}"/>
          </ac:spMkLst>
        </pc:spChg>
        <pc:picChg chg="add mod">
          <ac:chgData name="יפית צור - ברייטאץ ישראל בע&quot;מ" userId="5235a924-0dd0-4ea2-a3d4-902a3415c0a4" providerId="ADAL" clId="{E213B72A-AFE0-4DF5-9C23-2CF4E917D842}" dt="2023-10-31T11:43:32.162" v="4475" actId="1076"/>
          <ac:picMkLst>
            <pc:docMk/>
            <pc:sldMk cId="4058202854" sldId="309"/>
            <ac:picMk id="7" creationId="{6F64368A-D9DB-949B-A91D-B43FE167A79F}"/>
          </ac:picMkLst>
        </pc:picChg>
      </pc:sldChg>
      <pc:sldMasterChg chg="addSp delSp modSp mod modSldLayout">
        <pc:chgData name="יפית צור - ברייטאץ ישראל בע&quot;מ" userId="5235a924-0dd0-4ea2-a3d4-902a3415c0a4" providerId="ADAL" clId="{E213B72A-AFE0-4DF5-9C23-2CF4E917D842}" dt="2023-10-31T09:04:02.284" v="1934" actId="14100"/>
        <pc:sldMasterMkLst>
          <pc:docMk/>
          <pc:sldMasterMk cId="4164523328" sldId="2147483687"/>
        </pc:sldMasterMkLst>
        <pc:spChg chg="del">
          <ac:chgData name="יפית צור - ברייטאץ ישראל בע&quot;מ" userId="5235a924-0dd0-4ea2-a3d4-902a3415c0a4" providerId="ADAL" clId="{E213B72A-AFE0-4DF5-9C23-2CF4E917D842}" dt="2023-10-31T08:26:10.275" v="1910" actId="478"/>
          <ac:spMkLst>
            <pc:docMk/>
            <pc:sldMasterMk cId="4164523328" sldId="2147483687"/>
            <ac:spMk id="4" creationId="{FBB93FA3-FEA6-336B-9171-89690292D2DF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08:26:24.178" v="1913" actId="14100"/>
          <ac:spMkLst>
            <pc:docMk/>
            <pc:sldMasterMk cId="4164523328" sldId="2147483687"/>
            <ac:spMk id="5" creationId="{EF0C31CF-9E43-F6BE-5476-48A6C86652C1}"/>
          </ac:spMkLst>
        </pc:spChg>
        <pc:spChg chg="mod">
          <ac:chgData name="יפית צור - ברייטאץ ישראל בע&quot;מ" userId="5235a924-0dd0-4ea2-a3d4-902a3415c0a4" providerId="ADAL" clId="{E213B72A-AFE0-4DF5-9C23-2CF4E917D842}" dt="2023-10-31T08:26:19.588" v="1912" actId="14100"/>
          <ac:spMkLst>
            <pc:docMk/>
            <pc:sldMasterMk cId="4164523328" sldId="2147483687"/>
            <ac:spMk id="6" creationId="{3FB109B0-3C75-FB0E-BFEC-224A99233790}"/>
          </ac:spMkLst>
        </pc:spChg>
        <pc:picChg chg="add mod">
          <ac:chgData name="יפית צור - ברייטאץ ישראל בע&quot;מ" userId="5235a924-0dd0-4ea2-a3d4-902a3415c0a4" providerId="ADAL" clId="{E213B72A-AFE0-4DF5-9C23-2CF4E917D842}" dt="2023-10-31T09:04:02.284" v="1934" actId="14100"/>
          <ac:picMkLst>
            <pc:docMk/>
            <pc:sldMasterMk cId="4164523328" sldId="2147483687"/>
            <ac:picMk id="7" creationId="{471ED5D8-DF8C-13D0-9A9C-E49D66D2FB2E}"/>
          </ac:picMkLst>
        </pc:picChg>
        <pc:sldLayoutChg chg="addSp delSp modSp mod">
          <pc:chgData name="יפית צור - ברייטאץ ישראל בע&quot;מ" userId="5235a924-0dd0-4ea2-a3d4-902a3415c0a4" providerId="ADAL" clId="{E213B72A-AFE0-4DF5-9C23-2CF4E917D842}" dt="2023-10-31T08:25:15.561" v="1909" actId="14100"/>
          <pc:sldLayoutMkLst>
            <pc:docMk/>
            <pc:sldMasterMk cId="4164523328" sldId="2147483687"/>
            <pc:sldLayoutMk cId="2790235833" sldId="2147483688"/>
          </pc:sldLayoutMkLst>
          <pc:spChg chg="add del">
            <ac:chgData name="יפית צור - ברייטאץ ישראל בע&quot;מ" userId="5235a924-0dd0-4ea2-a3d4-902a3415c0a4" providerId="ADAL" clId="{E213B72A-AFE0-4DF5-9C23-2CF4E917D842}" dt="2023-10-31T08:25:01.207" v="1906" actId="478"/>
            <ac:spMkLst>
              <pc:docMk/>
              <pc:sldMasterMk cId="4164523328" sldId="2147483687"/>
              <pc:sldLayoutMk cId="2790235833" sldId="2147483688"/>
              <ac:spMk id="4" creationId="{61F8556E-0FAD-1351-5AD3-7D055FB3365C}"/>
            </ac:spMkLst>
          </pc:spChg>
          <pc:spChg chg="mod">
            <ac:chgData name="יפית צור - ברייטאץ ישראל בע&quot;מ" userId="5235a924-0dd0-4ea2-a3d4-902a3415c0a4" providerId="ADAL" clId="{E213B72A-AFE0-4DF5-9C23-2CF4E917D842}" dt="2023-10-31T08:25:15.561" v="1909" actId="14100"/>
            <ac:spMkLst>
              <pc:docMk/>
              <pc:sldMasterMk cId="4164523328" sldId="2147483687"/>
              <pc:sldLayoutMk cId="2790235833" sldId="2147483688"/>
              <ac:spMk id="5" creationId="{129167DE-2313-7E58-D147-52E90AD3C778}"/>
            </ac:spMkLst>
          </pc:spChg>
          <pc:spChg chg="add del mod">
            <ac:chgData name="יפית צור - ברייטאץ ישראל בע&quot;מ" userId="5235a924-0dd0-4ea2-a3d4-902a3415c0a4" providerId="ADAL" clId="{E213B72A-AFE0-4DF5-9C23-2CF4E917D842}" dt="2023-10-31T08:25:12.080" v="1908" actId="14100"/>
            <ac:spMkLst>
              <pc:docMk/>
              <pc:sldMasterMk cId="4164523328" sldId="2147483687"/>
              <pc:sldLayoutMk cId="2790235833" sldId="2147483688"/>
              <ac:spMk id="6" creationId="{91543470-04AF-F43E-589E-097D939B9BBA}"/>
            </ac:spMkLst>
          </pc:spChg>
        </pc:sldLayoutChg>
        <pc:sldLayoutChg chg="delSp modSp mod">
          <pc:chgData name="יפית צור - ברייטאץ ישראל בע&quot;מ" userId="5235a924-0dd0-4ea2-a3d4-902a3415c0a4" providerId="ADAL" clId="{E213B72A-AFE0-4DF5-9C23-2CF4E917D842}" dt="2023-10-31T09:02:05.167" v="1932" actId="403"/>
          <pc:sldLayoutMkLst>
            <pc:docMk/>
            <pc:sldMasterMk cId="4164523328" sldId="2147483687"/>
            <pc:sldLayoutMk cId="3926079720" sldId="2147483689"/>
          </pc:sldLayoutMkLst>
          <pc:spChg chg="del">
            <ac:chgData name="יפית צור - ברייטאץ ישראל בע&quot;מ" userId="5235a924-0dd0-4ea2-a3d4-902a3415c0a4" providerId="ADAL" clId="{E213B72A-AFE0-4DF5-9C23-2CF4E917D842}" dt="2023-10-31T09:00:55.558" v="1922" actId="478"/>
            <ac:spMkLst>
              <pc:docMk/>
              <pc:sldMasterMk cId="4164523328" sldId="2147483687"/>
              <pc:sldLayoutMk cId="3926079720" sldId="2147483689"/>
              <ac:spMk id="4" creationId="{AA7D106A-D7D4-DECE-D443-DB875FD0CBFE}"/>
            </ac:spMkLst>
          </pc:spChg>
          <pc:spChg chg="mod">
            <ac:chgData name="יפית צור - ברייטאץ ישראל בע&quot;מ" userId="5235a924-0dd0-4ea2-a3d4-902a3415c0a4" providerId="ADAL" clId="{E213B72A-AFE0-4DF5-9C23-2CF4E917D842}" dt="2023-10-31T09:02:05.167" v="1932" actId="403"/>
            <ac:spMkLst>
              <pc:docMk/>
              <pc:sldMasterMk cId="4164523328" sldId="2147483687"/>
              <pc:sldLayoutMk cId="3926079720" sldId="2147483689"/>
              <ac:spMk id="5" creationId="{8924CC1F-A4EB-B1A4-5394-C114366BC73B}"/>
            </ac:spMkLst>
          </pc:spChg>
          <pc:spChg chg="mod">
            <ac:chgData name="יפית צור - ברייטאץ ישראל בע&quot;מ" userId="5235a924-0dd0-4ea2-a3d4-902a3415c0a4" providerId="ADAL" clId="{E213B72A-AFE0-4DF5-9C23-2CF4E917D842}" dt="2023-10-31T09:01:59.612" v="1931" actId="403"/>
            <ac:spMkLst>
              <pc:docMk/>
              <pc:sldMasterMk cId="4164523328" sldId="2147483687"/>
              <pc:sldLayoutMk cId="3926079720" sldId="2147483689"/>
              <ac:spMk id="6" creationId="{0B8B0D1B-FF39-6D33-EDCA-6DBF264E58EE}"/>
            </ac:spMkLst>
          </pc:spChg>
        </pc:sldLayoutChg>
      </pc:sldMasterChg>
      <pc:sldMasterChg chg="new del mod addSldLayout delSldLayout">
        <pc:chgData name="יפית צור - ברייטאץ ישראל בע&quot;מ" userId="5235a924-0dd0-4ea2-a3d4-902a3415c0a4" providerId="ADAL" clId="{E213B72A-AFE0-4DF5-9C23-2CF4E917D842}" dt="2023-10-31T08:59:53.550" v="1921" actId="6938"/>
        <pc:sldMasterMkLst>
          <pc:docMk/>
          <pc:sldMasterMk cId="1712404272" sldId="2147483699"/>
        </pc:sldMasterMkLst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2930506627" sldId="2147483700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3102337901" sldId="2147483701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3204492691" sldId="2147483702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600961122" sldId="2147483703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3762551531" sldId="2147483704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433136643" sldId="2147483705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3890165604" sldId="2147483706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3112272403" sldId="2147483707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2219677886" sldId="2147483708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1614375912" sldId="2147483709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3.550" v="1921" actId="6938"/>
          <pc:sldLayoutMkLst>
            <pc:docMk/>
            <pc:sldMasterMk cId="1712404272" sldId="2147483699"/>
            <pc:sldLayoutMk cId="1195207495" sldId="2147483710"/>
          </pc:sldLayoutMkLst>
        </pc:sldLayoutChg>
      </pc:sldMasterChg>
      <pc:sldMasterChg chg="new del mod addSldLayout delSldLayout">
        <pc:chgData name="יפית צור - ברייטאץ ישראל בע&quot;מ" userId="5235a924-0dd0-4ea2-a3d4-902a3415c0a4" providerId="ADAL" clId="{E213B72A-AFE0-4DF5-9C23-2CF4E917D842}" dt="2023-10-31T08:59:52.825" v="1920" actId="6938"/>
        <pc:sldMasterMkLst>
          <pc:docMk/>
          <pc:sldMasterMk cId="148436262" sldId="2147483711"/>
        </pc:sldMasterMkLst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3091035057" sldId="2147483712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3166117761" sldId="2147483713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1033312094" sldId="2147483714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3887601898" sldId="2147483715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3799207612" sldId="2147483716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882525006" sldId="2147483717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56562099" sldId="2147483718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2706499864" sldId="2147483719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3769095466" sldId="2147483720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4072761257" sldId="2147483721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825" v="1920" actId="6938"/>
          <pc:sldLayoutMkLst>
            <pc:docMk/>
            <pc:sldMasterMk cId="148436262" sldId="2147483711"/>
            <pc:sldLayoutMk cId="1690160782" sldId="2147483722"/>
          </pc:sldLayoutMkLst>
        </pc:sldLayoutChg>
      </pc:sldMasterChg>
      <pc:sldMasterChg chg="new del mod addSldLayout delSldLayout">
        <pc:chgData name="יפית צור - ברייטאץ ישראל בע&quot;מ" userId="5235a924-0dd0-4ea2-a3d4-902a3415c0a4" providerId="ADAL" clId="{E213B72A-AFE0-4DF5-9C23-2CF4E917D842}" dt="2023-10-31T08:59:52.195" v="1919" actId="6938"/>
        <pc:sldMasterMkLst>
          <pc:docMk/>
          <pc:sldMasterMk cId="3680099180" sldId="2147483723"/>
        </pc:sldMasterMkLst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1385841404" sldId="2147483724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4161030776" sldId="2147483725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3561339350" sldId="2147483726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1184933751" sldId="2147483727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1154963914" sldId="2147483728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990076062" sldId="2147483729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2082235599" sldId="2147483730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767460690" sldId="2147483731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3834449688" sldId="2147483732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3359008377" sldId="2147483733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2.195" v="1919" actId="6938"/>
          <pc:sldLayoutMkLst>
            <pc:docMk/>
            <pc:sldMasterMk cId="3680099180" sldId="2147483723"/>
            <pc:sldLayoutMk cId="1231171473" sldId="2147483734"/>
          </pc:sldLayoutMkLst>
        </pc:sldLayoutChg>
      </pc:sldMasterChg>
      <pc:sldMasterChg chg="new del mod addSldLayout delSldLayout">
        <pc:chgData name="יפית צור - ברייטאץ ישראל בע&quot;מ" userId="5235a924-0dd0-4ea2-a3d4-902a3415c0a4" providerId="ADAL" clId="{E213B72A-AFE0-4DF5-9C23-2CF4E917D842}" dt="2023-10-31T08:59:51.564" v="1918" actId="6938"/>
        <pc:sldMasterMkLst>
          <pc:docMk/>
          <pc:sldMasterMk cId="1401263376" sldId="2147483735"/>
        </pc:sldMasterMkLst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396791994" sldId="2147483736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1842438118" sldId="2147483737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1665716699" sldId="2147483738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2017124401" sldId="2147483739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3300429653" sldId="2147483740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2109442450" sldId="2147483741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2583502000" sldId="2147483742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1651172581" sldId="2147483743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1232713953" sldId="2147483744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191063435" sldId="2147483745"/>
          </pc:sldLayoutMkLst>
        </pc:sldLayoutChg>
        <pc:sldLayoutChg chg="new del replId">
          <pc:chgData name="יפית צור - ברייטאץ ישראל בע&quot;מ" userId="5235a924-0dd0-4ea2-a3d4-902a3415c0a4" providerId="ADAL" clId="{E213B72A-AFE0-4DF5-9C23-2CF4E917D842}" dt="2023-10-31T08:59:51.564" v="1918" actId="6938"/>
          <pc:sldLayoutMkLst>
            <pc:docMk/>
            <pc:sldMasterMk cId="1401263376" sldId="2147483735"/>
            <pc:sldLayoutMk cId="4073418926" sldId="214748374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88640E-6270-81AA-1E7A-D102854A58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Footer information – Your Company address , phone and email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FDF50-3837-8D83-EDE1-3BC78D5FA4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49C14896-186E-4474-B4B3-7E64154C6D5F}" type="datetimeFigureOut">
              <a:rPr lang="he-IL" smtClean="0"/>
              <a:t>ט"ז/חשון/תשפ"ד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6B0A51-0DB0-B77D-2FF5-524A045D96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Footer information – Your Company address , phone and email</a:t>
            </a:r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37ABC-F824-7C95-AF57-E01AE24C03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EDAF7EA-62EE-4269-9C66-3297EE24E8A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324169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Footer information – Your Company address , phone and email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27B7673-BCAB-4305-8CF2-BCC4CAEC24D1}" type="datetimeFigureOut">
              <a:rPr lang="he-IL" smtClean="0"/>
              <a:t>ט"ז/חשון/תשפ"ד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Footer information – Your Company address , phone and email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83D092D-A9E3-4B1D-BB6C-C7601044B6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950920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BFC15-FCE5-A244-1745-060BB14AB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995312"/>
            <a:ext cx="5143500" cy="4244622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4CE67-26F6-F2FF-2F20-913D10871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67DE-2313-7E58-D147-52E90AD3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43" y="11300179"/>
            <a:ext cx="4898571" cy="649111"/>
          </a:xfrm>
        </p:spPr>
        <p:txBody>
          <a:bodyPr/>
          <a:lstStyle/>
          <a:p>
            <a:r>
              <a:rPr lang="en-US" dirty="0"/>
              <a:t>Footer information – Your Company address , phone and email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43470-04AF-F43E-589E-097D939B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2343" y="11300179"/>
            <a:ext cx="704170" cy="64911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3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B6489-A263-ADD4-9932-CE954430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73F27-8939-FC0F-9F08-8BFC5538B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972C1-025C-849A-6BD2-A8B9A2F0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30D2E49F-56FE-496D-8FDD-9C6F97EAC91D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2051C-B873-ECDD-CC36-7026AAC3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68083-96C5-A73C-B05B-B758C38F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9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8E515-46D7-85EE-6C33-4AA0E291A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E03AD-4129-B822-B9D9-415F8ADCA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F11B8-5696-BC6D-3A3E-14171E8B1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E98CCA0C-CB6C-4F82-8CEE-EEBF291AC8D0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49973-DD38-BFA9-34FF-9ADA612D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A7969-B8CB-3E8D-CB21-5362E707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9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7150-B5E4-8E48-5F81-23392618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4A3F6-36DF-C07C-6672-56BBA6D37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4CC1F-A4EB-B1A4-5394-C114366B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 dirty="0"/>
              <a:t>Footer information – Your Company address , phone and email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B0D1B-FF39-6D33-EDCA-6DBF264E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7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4BBB0-8574-D19D-6812-80AD3938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3039535"/>
            <a:ext cx="5915025" cy="5071532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62CD0-AE57-F8E7-F69B-F0855CFB5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8159046"/>
            <a:ext cx="5915025" cy="266699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B45A-50FC-BD7C-A676-128FFFC4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5F114C47-594E-461A-92C1-3C352A7CBBF5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25C01-AE2A-C20C-E666-AA7473CD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09BF0-371B-EC0F-BD25-00A888C7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95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AD01-2295-42BA-6A26-C4BF6529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8AC86-B6D5-F1D1-B3CB-C4ED3592C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438FF-7C87-B7D9-536F-E1060096D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011D8-AB99-F06F-58AE-BFD32916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5F59A58D-A165-4D45-91F7-906EE0BAACDE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D4C8A-2F48-8586-88FF-594F6DCF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38842-228D-D616-A843-7555330E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00206-7AFA-5109-090E-F40CEFFC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49112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DAFF3-5D85-0F90-8CB1-BD754011E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05B8E-7765-8D97-CDF9-C6FA5D507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82026-4832-1E27-D59C-69AD406DD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4F5DBD-2BB5-EDDA-316C-F0B208FCD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3C01B-4C62-83E0-7DBE-85BA88F7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47AC9248-6B96-4CC5-A8B2-076F4DA01109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76C9A-D368-3EDF-5D04-D9134B99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E51D6-0B9D-8B3D-5A40-0E96FAA8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8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4921-070E-6587-5459-95C5B2B6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0E659-2F19-D8E9-E131-AFF4711D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0D1232F2-FE31-4680-A47D-6EC605EA5420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9A876-665C-4011-9F7C-AB4FEA26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09DF2-9E37-C77B-CEAB-6A484993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3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EBCF4-E476-0EFC-E091-A38A7FA5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4BA69CF7-FF96-4724-B22A-BA4A09EA154E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3C9C9-A936-B654-E247-5B2AAA1F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8FBF3-5A21-9B13-41A7-0B979236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FEF0-D1EC-0A5C-09E3-0668615E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7FDE9-1DDC-40C9-FB5A-CCAC016AB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B8F42-D501-DC15-218B-7F95174B5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9CDBB-2425-CB0A-707B-1CEFC9A5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B8C70375-C297-4123-B7AC-D227236FCDF8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81625-16ED-E92E-16BE-93183F15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68034-CF70-21DA-DAEA-22FC0CA0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1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A1EFA-0685-BC49-F521-0F737C54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B0CC8-79E6-8D4D-384B-A1723BF06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2C558-7DAA-8863-6FE7-E697EAA79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55955-3F52-7DDC-2F90-47E9F8C5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/>
          <a:lstStyle/>
          <a:p>
            <a:fld id="{6B67E1C1-1B72-4B9B-A941-D8E560BE144B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E420B-10E7-E08A-24EC-F5AE4021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A39FB-2A1F-1B43-2C79-918A7ABB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075AB-E1EF-ACE5-2DF7-72E558AE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6CC48-828D-B093-B197-18CD1622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C31CF-9E43-F6BE-5476-48A6C8665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5" y="11300179"/>
            <a:ext cx="5072742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109B0-3C75-FB0E-BFEC-224A99233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49685" y="11300179"/>
            <a:ext cx="736827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ED5D8-DF8C-13D0-9A9C-E49D66D2FB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59832" y="138941"/>
            <a:ext cx="3769894" cy="9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2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33.xml"/><Relationship Id="rId3" Type="http://schemas.openxmlformats.org/officeDocument/2006/relationships/slide" Target="slide4.xml"/><Relationship Id="rId21" Type="http://schemas.openxmlformats.org/officeDocument/2006/relationships/hyperlink" Target="#_&#1508;&#1512;&#1511;_1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31.xml"/><Relationship Id="rId2" Type="http://schemas.openxmlformats.org/officeDocument/2006/relationships/slide" Target="slide3.xml"/><Relationship Id="rId16" Type="http://schemas.openxmlformats.org/officeDocument/2006/relationships/slide" Target="slide23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5" Type="http://schemas.openxmlformats.org/officeDocument/2006/relationships/slide" Target="slide21.xml"/><Relationship Id="rId10" Type="http://schemas.openxmlformats.org/officeDocument/2006/relationships/slide" Target="slide12.xml"/><Relationship Id="rId19" Type="http://schemas.openxmlformats.org/officeDocument/2006/relationships/slide" Target="slide34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8E19-ECD3-CFE4-C1FB-A7465009C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616" y="2405514"/>
            <a:ext cx="6048876" cy="1192466"/>
          </a:xfrm>
        </p:spPr>
        <p:txBody>
          <a:bodyPr>
            <a:normAutofit/>
          </a:bodyPr>
          <a:lstStyle/>
          <a:p>
            <a:pPr rtl="1"/>
            <a:r>
              <a:rPr lang="en-US" sz="4800" dirty="0"/>
              <a:t>Project Documentation</a:t>
            </a:r>
            <a:endParaRPr lang="he-IL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25D1C-DC27-017B-411B-00E90CA77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267" y="3866147"/>
            <a:ext cx="5711992" cy="1184084"/>
          </a:xfrm>
        </p:spPr>
        <p:txBody>
          <a:bodyPr>
            <a:normAutofit/>
          </a:bodyPr>
          <a:lstStyle/>
          <a:p>
            <a:pPr rtl="1"/>
            <a:r>
              <a:rPr lang="en-US" sz="3200" dirty="0"/>
              <a:t>Site: Your customer name</a:t>
            </a:r>
          </a:p>
          <a:p>
            <a:pPr rtl="1"/>
            <a:r>
              <a:rPr lang="en-US" sz="3200" dirty="0">
                <a:solidFill>
                  <a:schemeClr val="tx1"/>
                </a:solidFill>
              </a:rPr>
              <a:t>Address and photo if applicable</a:t>
            </a:r>
            <a:endParaRPr lang="he-IL" sz="3200" dirty="0">
              <a:solidFill>
                <a:schemeClr val="tx1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0BEF09-1DBE-048B-0F6D-A3D8DD23E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32" y="2488364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ECD62-308C-26DE-120A-1937B96B8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74569" y="2775283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8B05D-5743-80D3-8C9D-859CAB58C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74569" y="7363158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3F60849-F061-D3BB-03FC-50BE0AF97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647" y="10763524"/>
            <a:ext cx="2960078" cy="8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he-IL" sz="1050" b="1" u="sng" dirty="0">
                <a:latin typeface="Tahoma" panose="020B0604030504040204" pitchFamily="34" charset="0"/>
                <a:cs typeface="Tahoma" panose="020B0604030504040204" pitchFamily="34" charset="0"/>
              </a:rPr>
              <a:t>Designed by: </a:t>
            </a:r>
            <a:r>
              <a:rPr lang="en-US" altLang="he-IL" sz="1050" b="1" u="sng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Your Company Name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9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he-IL" sz="1050" b="1" u="sng" dirty="0">
                <a:latin typeface="Tahoma" panose="020B0604030504040204" pitchFamily="34" charset="0"/>
                <a:cs typeface="Tahoma" panose="020B0604030504040204" pitchFamily="34" charset="0"/>
              </a:rPr>
              <a:t>Date: </a:t>
            </a:r>
            <a:r>
              <a:rPr lang="en-US" altLang="he-IL" sz="1050" b="1" u="sng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 / 2023</a:t>
            </a:r>
            <a:endParaRPr kumimoji="0" lang="en-US" altLang="he-IL" sz="105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B76029-E790-5E2C-A892-39391A45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90" y="5051941"/>
            <a:ext cx="4795293" cy="51912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44EB7-7924-C921-0EAF-A407E5793504}"/>
              </a:ext>
            </a:extLst>
          </p:cNvPr>
          <p:cNvSpPr txBox="1"/>
          <p:nvPr/>
        </p:nvSpPr>
        <p:spPr>
          <a:xfrm>
            <a:off x="1077686" y="1513114"/>
            <a:ext cx="4800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Edit your logo in :  View – Slide Master  !!</a:t>
            </a:r>
          </a:p>
          <a:p>
            <a:r>
              <a:rPr lang="en-US" dirty="0">
                <a:solidFill>
                  <a:srgbClr val="FF0000"/>
                </a:solidFill>
              </a:rPr>
              <a:t>Delete this textbox after inserting the logo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02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B8C6F-587C-AAAB-DC77-D775DCCA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TESTING RESULTS</a:t>
            </a:r>
            <a:endParaRPr lang="he-I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52447-1109-73EE-2075-79C9D5E2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5B641-D481-4CB6-F139-0DCF5C10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9D41B-23BB-F116-7ED6-45C1DC06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9" y="3135085"/>
            <a:ext cx="5622136" cy="71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6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9699A-372B-90CF-6911-59D05362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69205-59CB-74AD-41A7-4C55DF1F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4368A-D9DB-949B-A91D-B43FE167A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5" y="2983982"/>
            <a:ext cx="6008914" cy="79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79220"/>
            <a:ext cx="5915025" cy="132588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PART 5</a:t>
            </a:r>
            <a:br>
              <a:rPr lang="en-US" sz="2800" b="1" dirty="0"/>
            </a:br>
            <a:r>
              <a:rPr lang="en-US" sz="2800" b="1" dirty="0"/>
              <a:t>NETWORK ADDRESS TABLES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5.1 RECORDING CHANNELS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3FB8EB7-2C3D-C6E7-5FDE-A5FE304E4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75" y="9525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B76D26-0BBD-0F5D-D362-426A9BDAD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060816"/>
              </p:ext>
            </p:extLst>
          </p:nvPr>
        </p:nvGraphicFramePr>
        <p:xfrm>
          <a:off x="1188720" y="3436620"/>
          <a:ext cx="4577801" cy="4838694"/>
        </p:xfrm>
        <a:graphic>
          <a:graphicData uri="http://schemas.openxmlformats.org/drawingml/2006/table">
            <a:tbl>
              <a:tblPr/>
              <a:tblGrid>
                <a:gridCol w="922030">
                  <a:extLst>
                    <a:ext uri="{9D8B030D-6E8A-4147-A177-3AD203B41FA5}">
                      <a16:colId xmlns:a16="http://schemas.microsoft.com/office/drawing/2014/main" val="3039166278"/>
                    </a:ext>
                  </a:extLst>
                </a:gridCol>
                <a:gridCol w="1083790">
                  <a:extLst>
                    <a:ext uri="{9D8B030D-6E8A-4147-A177-3AD203B41FA5}">
                      <a16:colId xmlns:a16="http://schemas.microsoft.com/office/drawing/2014/main" val="3611737879"/>
                    </a:ext>
                  </a:extLst>
                </a:gridCol>
                <a:gridCol w="1019087">
                  <a:extLst>
                    <a:ext uri="{9D8B030D-6E8A-4147-A177-3AD203B41FA5}">
                      <a16:colId xmlns:a16="http://schemas.microsoft.com/office/drawing/2014/main" val="4205660079"/>
                    </a:ext>
                  </a:extLst>
                </a:gridCol>
                <a:gridCol w="1019087">
                  <a:extLst>
                    <a:ext uri="{9D8B030D-6E8A-4147-A177-3AD203B41FA5}">
                      <a16:colId xmlns:a16="http://schemas.microsoft.com/office/drawing/2014/main" val="4248032618"/>
                    </a:ext>
                  </a:extLst>
                </a:gridCol>
                <a:gridCol w="533807">
                  <a:extLst>
                    <a:ext uri="{9D8B030D-6E8A-4147-A177-3AD203B41FA5}">
                      <a16:colId xmlns:a16="http://schemas.microsoft.com/office/drawing/2014/main" val="2624608406"/>
                    </a:ext>
                  </a:extLst>
                </a:gridCol>
              </a:tblGrid>
              <a:tr h="283903">
                <a:tc>
                  <a:txBody>
                    <a:bodyPr/>
                    <a:lstStyle/>
                    <a:p>
                      <a:pPr algn="ctr" fontAlgn="b"/>
                      <a:r>
                        <a:rPr lang="af-ZA" sz="1000" b="0" i="0" u="none" strike="noStrike" dirty="0">
                          <a:effectLst/>
                          <a:latin typeface="Arial" panose="020B0604020202020204" pitchFamily="34" charset="0"/>
                        </a:rPr>
                        <a:t>NVR</a:t>
                      </a:r>
                    </a:p>
                  </a:txBody>
                  <a:tcPr marL="7467" marR="7467" marT="7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000" b="0" i="0" u="none" strike="noStrike">
                          <a:effectLst/>
                          <a:latin typeface="Arial" panose="020B0604020202020204" pitchFamily="34" charset="0"/>
                        </a:rPr>
                        <a:t>NVR 01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000" b="0" i="0" u="none" strike="noStrike" dirty="0">
                          <a:effectLst/>
                          <a:latin typeface="Arial" panose="020B0604020202020204" pitchFamily="34" charset="0"/>
                        </a:rPr>
                        <a:t>NVR 02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000" b="0" i="0" u="none" strike="noStrike">
                          <a:effectLst/>
                          <a:latin typeface="Arial" panose="020B0604020202020204" pitchFamily="34" charset="0"/>
                        </a:rPr>
                        <a:t>NVR 03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1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he-IL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43323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FLOOR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134431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-2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77571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693241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G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133794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461064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491239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he-IL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443290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08477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855090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98174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253800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261572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47885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195997"/>
                  </a:ext>
                </a:extLst>
              </a:tr>
              <a:tr h="283903"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e-IL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67" marR="7467" marT="7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e-IL" sz="10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67" marR="7467" marT="7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072672"/>
                  </a:ext>
                </a:extLst>
              </a:tr>
              <a:tr h="296246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af-ZA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</a:rPr>
                        <a:t>26</a:t>
                      </a:r>
                      <a:endParaRPr lang="he-IL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he-IL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endParaRPr lang="he-IL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</a:rPr>
                        <a:t>56</a:t>
                      </a:r>
                      <a:endParaRPr lang="he-IL" sz="11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7" marR="7467" marT="7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91974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A5189-E26C-0853-DAF5-C4028396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7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05598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PART 5.2 NETWORK ADDRESS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647B2B-CCE2-BA15-BE99-E545AB1F2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04520"/>
              </p:ext>
            </p:extLst>
          </p:nvPr>
        </p:nvGraphicFramePr>
        <p:xfrm>
          <a:off x="547370" y="4474369"/>
          <a:ext cx="5702300" cy="1051560"/>
        </p:xfrm>
        <a:graphic>
          <a:graphicData uri="http://schemas.openxmlformats.org/drawingml/2006/table">
            <a:tbl>
              <a:tblPr/>
              <a:tblGrid>
                <a:gridCol w="1130300">
                  <a:extLst>
                    <a:ext uri="{9D8B030D-6E8A-4147-A177-3AD203B41FA5}">
                      <a16:colId xmlns:a16="http://schemas.microsoft.com/office/drawing/2014/main" val="95030262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514082820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385903894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283160124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55489873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01410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HIK-SRV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17842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HIK-CLNT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172.20.60.101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4003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NVR01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3413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NVR02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42511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NVR03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492352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699DCBA5-9309-BD0A-046E-65C0116152F4}"/>
              </a:ext>
            </a:extLst>
          </p:cNvPr>
          <p:cNvSpPr txBox="1">
            <a:spLocks/>
          </p:cNvSpPr>
          <p:nvPr/>
        </p:nvSpPr>
        <p:spPr>
          <a:xfrm>
            <a:off x="351473" y="5615939"/>
            <a:ext cx="5915025" cy="760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2800" b="1" dirty="0"/>
              <a:t>PART 5.4 CONTROLLER ADDRESS TABLE</a:t>
            </a:r>
            <a:endParaRPr lang="he-IL" sz="2800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FD4FC6-712A-4E47-303E-1D6F33AB0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454133"/>
              </p:ext>
            </p:extLst>
          </p:nvPr>
        </p:nvGraphicFramePr>
        <p:xfrm>
          <a:off x="554990" y="6377464"/>
          <a:ext cx="5702300" cy="2103120"/>
        </p:xfrm>
        <a:graphic>
          <a:graphicData uri="http://schemas.openxmlformats.org/drawingml/2006/table">
            <a:tbl>
              <a:tblPr/>
              <a:tblGrid>
                <a:gridCol w="1130300">
                  <a:extLst>
                    <a:ext uri="{9D8B030D-6E8A-4147-A177-3AD203B41FA5}">
                      <a16:colId xmlns:a16="http://schemas.microsoft.com/office/drawing/2014/main" val="1630980618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619145952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149722873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8729316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714904030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SECUSYS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2662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SEC-SRV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89058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00529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14341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5537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54660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24472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026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63287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9698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RISCO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e-I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07650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SEC-CLNT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172.20.60.80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e-I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11524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9EC4A144-5D6D-5873-EEAD-9D2EDF60036D}"/>
              </a:ext>
            </a:extLst>
          </p:cNvPr>
          <p:cNvSpPr txBox="1">
            <a:spLocks/>
          </p:cNvSpPr>
          <p:nvPr/>
        </p:nvSpPr>
        <p:spPr>
          <a:xfrm>
            <a:off x="404813" y="3286125"/>
            <a:ext cx="5915025" cy="1114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PART 5.3 NVR ADDRESS TABLE</a:t>
            </a:r>
            <a:endParaRPr lang="he-IL" sz="2800" b="1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7C07ADB-E268-3DF4-4E57-B101A0231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28403"/>
              </p:ext>
            </p:extLst>
          </p:nvPr>
        </p:nvGraphicFramePr>
        <p:xfrm>
          <a:off x="2197735" y="2358391"/>
          <a:ext cx="2743200" cy="1057276"/>
        </p:xfrm>
        <a:graphic>
          <a:graphicData uri="http://schemas.openxmlformats.org/drawingml/2006/table">
            <a:tbl>
              <a:tblPr/>
              <a:tblGrid>
                <a:gridCol w="1130300">
                  <a:extLst>
                    <a:ext uri="{9D8B030D-6E8A-4147-A177-3AD203B41FA5}">
                      <a16:colId xmlns:a16="http://schemas.microsoft.com/office/drawing/2014/main" val="698676094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78837560"/>
                    </a:ext>
                  </a:extLst>
                </a:gridCol>
              </a:tblGrid>
              <a:tr h="347391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 NETWORK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172.20.0.0/18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35243"/>
                  </a:ext>
                </a:extLst>
              </a:tr>
              <a:tr h="347391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SUBNET MASK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255.255.192.0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36899"/>
                  </a:ext>
                </a:extLst>
              </a:tr>
              <a:tr h="362494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GATEWAY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172.20.63.254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03836"/>
                  </a:ext>
                </a:extLst>
              </a:tr>
            </a:tbl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2BDC2C5-C689-9C55-9EFA-B10069BE9813}"/>
              </a:ext>
            </a:extLst>
          </p:cNvPr>
          <p:cNvSpPr txBox="1">
            <a:spLocks/>
          </p:cNvSpPr>
          <p:nvPr/>
        </p:nvSpPr>
        <p:spPr>
          <a:xfrm>
            <a:off x="393383" y="8724900"/>
            <a:ext cx="5915025" cy="52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2800" b="1" dirty="0"/>
              <a:t>PART 5.5 NETWORK SWITCHES</a:t>
            </a:r>
            <a:endParaRPr lang="he-IL" sz="2800" b="1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0D4C992-EE4D-7C91-483F-FAA00A9B3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586850"/>
              </p:ext>
            </p:extLst>
          </p:nvPr>
        </p:nvGraphicFramePr>
        <p:xfrm>
          <a:off x="1663700" y="9305449"/>
          <a:ext cx="3530600" cy="1234440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2983062528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412573895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79238029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486778019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172.20.61.8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5316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172.20.61.3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4024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172.20.61.51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86809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172.20.61.52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86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172.20.61.53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6499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FL-3-CORE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172.20.61.54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6337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172.20.61.55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38563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9DE6E9-A654-B583-7122-AF073931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60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56360"/>
            <a:ext cx="5915025" cy="1028700"/>
          </a:xfrm>
        </p:spPr>
        <p:txBody>
          <a:bodyPr>
            <a:normAutofit/>
          </a:bodyPr>
          <a:lstStyle/>
          <a:p>
            <a:r>
              <a:rPr lang="en-US" sz="2800" b="1" dirty="0"/>
              <a:t>5.6 CAMERA ADDRESS TABLE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29AFA9-4481-0870-0BBE-8DBE1E659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434174"/>
              </p:ext>
            </p:extLst>
          </p:nvPr>
        </p:nvGraphicFramePr>
        <p:xfrm>
          <a:off x="661670" y="2503169"/>
          <a:ext cx="5702300" cy="4353174"/>
        </p:xfrm>
        <a:graphic>
          <a:graphicData uri="http://schemas.openxmlformats.org/drawingml/2006/table">
            <a:tbl>
              <a:tblPr/>
              <a:tblGrid>
                <a:gridCol w="1130300">
                  <a:extLst>
                    <a:ext uri="{9D8B030D-6E8A-4147-A177-3AD203B41FA5}">
                      <a16:colId xmlns:a16="http://schemas.microsoft.com/office/drawing/2014/main" val="2696966171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199764875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1277367036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6035686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119483202"/>
                    </a:ext>
                  </a:extLst>
                </a:gridCol>
              </a:tblGrid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517153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172.20.17.001 - 003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05656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172.20.16.001 - 003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92947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172.20.15.001 - 003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36378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172.20.14.001 - 003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63722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172.20.13.001 - 003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58541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172.20.12.001 - 003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051169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172.20.11.001 - 003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6106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172.20.10.001 - 003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79471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172.20.09.001 - 003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675904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172.20.08.001 - 003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881044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172.20.07.001 - 003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08271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172.20.06.001 - 003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738704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172.20.05.001 - 003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821243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172.20.04.001 - 003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811064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172.20.03.001 - 003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808528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172.20.02.001 - 004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366593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172.20.00.001 - 019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860319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172.20.51.001 - 010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18035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172.20.52.001 - 010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946191"/>
                  </a:ext>
                </a:extLst>
              </a:tr>
              <a:tr h="207294"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FL-3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172.20.53.001 - 010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af-ZA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af-Z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3150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A8E270-9749-5F54-D603-FDD19715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62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045028"/>
            <a:ext cx="5915025" cy="1660071"/>
          </a:xfrm>
        </p:spPr>
        <p:txBody>
          <a:bodyPr>
            <a:normAutofit/>
          </a:bodyPr>
          <a:lstStyle/>
          <a:p>
            <a:r>
              <a:rPr lang="en-US" sz="2800" b="1" dirty="0"/>
              <a:t>PART 6</a:t>
            </a:r>
            <a:br>
              <a:rPr lang="en-US" sz="2800" b="1" dirty="0"/>
            </a:br>
            <a:r>
              <a:rPr lang="en-US" sz="2800" b="1" dirty="0"/>
              <a:t>SAFETY INSTRUCTIONS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 – Your Company address , phone and email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4C314-E81C-C11D-E91C-DCBEC480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C5517F5-34CF-51AB-3073-1D770E47A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71" y="3022349"/>
            <a:ext cx="5529943" cy="76495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disconnect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or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connect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component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 the system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that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en-US" altLang="he-IL" sz="2000" dirty="0">
                <a:solidFill>
                  <a:srgbClr val="202124"/>
                </a:solidFill>
                <a:latin typeface="inherit"/>
              </a:rPr>
              <a:t>by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hands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en-US" altLang="he-IL" sz="2000" dirty="0">
                <a:solidFill>
                  <a:srgbClr val="202124"/>
                </a:solidFill>
                <a:latin typeface="inherit"/>
              </a:rPr>
              <a:t>our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en-US" altLang="he-IL" sz="2000" dirty="0" err="1">
                <a:solidFill>
                  <a:srgbClr val="202124"/>
                </a:solidFill>
                <a:latin typeface="inherit"/>
              </a:rPr>
              <a:t>authorised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technician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If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there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malfunction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or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damage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such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exposed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wires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or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disassembled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accessory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do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touch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wiring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or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accessory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immediately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open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service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call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connect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foreign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network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component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security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network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security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network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network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closed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circuit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strictly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forbidden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connect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external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accessory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or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external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communication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cable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connect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media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component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such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foreign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USB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disk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security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computers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Connecting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foreign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media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lead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 </a:t>
            </a:r>
            <a:r>
              <a:rPr lang="en-US" altLang="he-IL" sz="2000" dirty="0">
                <a:solidFill>
                  <a:srgbClr val="202124"/>
                </a:solidFill>
                <a:latin typeface="inherit"/>
              </a:rPr>
              <a:t>breaching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security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system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heavy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fines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will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apply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those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who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violate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this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instruction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Passwords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well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details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security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components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must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given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 a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third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party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including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amount</a:t>
            </a:r>
            <a:r>
              <a:rPr lang="he-IL" altLang="he-IL" sz="20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en-US" altLang="he-IL" sz="2000" dirty="0">
                <a:solidFill>
                  <a:srgbClr val="202124"/>
                </a:solidFill>
                <a:latin typeface="inherit"/>
              </a:rPr>
              <a:t>and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deployment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means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type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means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work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procedures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other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details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make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changes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to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layout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lang="en-US" altLang="he-IL" sz="2000" dirty="0">
                <a:solidFill>
                  <a:srgbClr val="202124"/>
                </a:solidFill>
                <a:latin typeface="inherit"/>
              </a:rPr>
              <a:t> security network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except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by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en-US" altLang="he-IL" sz="2000" dirty="0">
                <a:solidFill>
                  <a:srgbClr val="202124"/>
                </a:solidFill>
                <a:latin typeface="inherit"/>
              </a:rPr>
              <a:t> our authorized </a:t>
            </a:r>
            <a:r>
              <a:rPr kumimoji="0" lang="he-IL" altLang="he-IL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technician</a:t>
            </a:r>
            <a:r>
              <a:rPr kumimoji="0" lang="he-IL" altLang="he-I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8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413164"/>
            <a:ext cx="5915025" cy="1291936"/>
          </a:xfrm>
        </p:spPr>
        <p:txBody>
          <a:bodyPr>
            <a:normAutofit/>
          </a:bodyPr>
          <a:lstStyle/>
          <a:p>
            <a:r>
              <a:rPr lang="en-US" sz="2800" b="1" dirty="0"/>
              <a:t>PART 7 DATASHEETS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7.1.1 CCTV VMS SOFTWARE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E198B5-4D0D-8E00-972B-6AFCE995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974039"/>
            <a:ext cx="5838825" cy="52333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32CDD-A4D4-A474-05FC-CE1DC90B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62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544782"/>
            <a:ext cx="5915025" cy="116031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7.1.1 CCTV VMS SOFTWARE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04B02-FA11-5897-0A8B-05C9F8CEC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8" y="2552700"/>
            <a:ext cx="6285259" cy="73269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D8EAD5-2E8E-642B-DF26-9827ABAD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89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61" y="1371600"/>
            <a:ext cx="5915025" cy="116724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7.1.1 CCTV VMS SOFTWARE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60DEE-3839-8893-1AA0-F1A4BF9A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06" y="2246498"/>
            <a:ext cx="5972469" cy="87305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70674-38D3-BF2D-714C-90C0CC5C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5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64672"/>
            <a:ext cx="5915025" cy="134042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7.1.1 CCTV VMS SOFTWARE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75F69-D0C2-9043-0283-4B9E94E9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4" y="2266885"/>
            <a:ext cx="6041052" cy="88530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EAAEA-D114-DE4F-925D-887EBD0A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6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51BF-5FD0-78B0-551D-6522803A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TABLE OF CONTENTS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B6E17-D02A-277F-0942-B36DC1F45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2314575"/>
            <a:ext cx="5915025" cy="866669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EDIT THE HEADER ITEMS AND LINKS TO PAGES</a:t>
            </a: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endParaRPr lang="en-US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r>
              <a:rPr lang="en-US" sz="1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2" action="ppaction://hlinksldjump"/>
              </a:rPr>
              <a:t>CONTACTS AND SERVICE INFORMATION</a:t>
            </a: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r>
              <a:rPr lang="en-US" sz="1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3" action="ppaction://hlinksldjump"/>
              </a:rPr>
              <a:t>DESCRIPTION</a:t>
            </a: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r>
              <a:rPr lang="en-US" sz="1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4" action="ppaction://hlinksldjump"/>
              </a:rPr>
              <a:t>BLUEPRINTS AND SCHEMES</a:t>
            </a: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3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4" action="ppaction://hlinksldjump"/>
              </a:rPr>
              <a:t>VERTICAL SCHEME</a:t>
            </a: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4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strike="noStrike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5" action="ppaction://hlinksldjump"/>
              </a:rPr>
              <a:t>DOOR SCHEME</a:t>
            </a: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4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6" action="ppaction://hlinksldjump"/>
              </a:rPr>
              <a:t>CONTROLLER SCHEME</a:t>
            </a:r>
            <a:endParaRPr lang="he-IL" sz="12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4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strike="noStrike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7" action="ppaction://hlinksldjump"/>
              </a:rPr>
              <a:t>COMMUNICATION RACK SCHEME</a:t>
            </a: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4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8" action="ppaction://hlinksldjump"/>
              </a:rPr>
              <a:t>SPEED GATES CONTROL PANEL</a:t>
            </a: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9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9" action="ppaction://hlinksldjump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r>
              <a:rPr lang="en-US" sz="1800" b="1" u="sng" strike="noStrike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9" action="ppaction://hlinksldjump"/>
              </a:rPr>
              <a:t>TESTING RESULTS</a:t>
            </a:r>
            <a:endParaRPr lang="he-IL" sz="18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9" action="ppaction://hlinksldjump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9" action="ppaction://hlinksldjump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r>
              <a:rPr lang="en-US" sz="1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0" action="ppaction://hlinksldjump"/>
              </a:rPr>
              <a:t>IP ADDRESSES AND PASSWORDS</a:t>
            </a:r>
            <a:endParaRPr lang="he-IL" sz="18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9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0" action="ppaction://hlinksldjump"/>
              </a:rPr>
              <a:t>RECORDING CHANNELS TABLE</a:t>
            </a: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9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1" action="ppaction://hlinksldjump"/>
              </a:rPr>
              <a:t>IP NETWORK </a:t>
            </a: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4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1" action="ppaction://hlinksldjump"/>
              </a:rPr>
              <a:t>NVR ADDRESSES AND PASSWORDS</a:t>
            </a:r>
            <a:endParaRPr lang="he-IL" sz="12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4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1" action="ppaction://hlinksldjump"/>
              </a:rPr>
              <a:t>CONTROLLER ADDRESSES AND PASSWORDS</a:t>
            </a: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2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1" action="ppaction://hlinksldjump"/>
              </a:rPr>
              <a:t>NETWORK SWITCHES ADDRESSES AND PASSWORDS</a:t>
            </a:r>
            <a:endParaRPr lang="he-IL" sz="12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2" action="ppaction://hlinksldjump"/>
            </a:endParaRPr>
          </a:p>
          <a:p>
            <a:pPr marL="600075" lvl="1" indent="-342900" algn="l">
              <a:buAutoNum type="arabicPeriod"/>
              <a:tabLst>
                <a:tab pos="5220970" algn="r"/>
              </a:tabLst>
            </a:pPr>
            <a:r>
              <a:rPr lang="en-US" sz="1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3" action="ppaction://hlinksldjump"/>
              </a:rPr>
              <a:t>CAMERA ADDRESSES AND PASSWORDS</a:t>
            </a:r>
            <a:endParaRPr lang="en-US" sz="12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2" action="ppaction://hlinksldjump"/>
            </a:endParaRPr>
          </a:p>
          <a:p>
            <a:pPr marL="257175" lvl="1" indent="0" algn="l">
              <a:buNone/>
              <a:tabLst>
                <a:tab pos="5220970" algn="r"/>
              </a:tabLst>
            </a:pPr>
            <a:endParaRPr lang="he-IL" sz="12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2" action="ppaction://hlinksldjump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r>
              <a:rPr lang="en-US" sz="1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2" action="ppaction://hlinksldjump"/>
              </a:rPr>
              <a:t>SAFETY AND INFORMATION SECURITY </a:t>
            </a:r>
            <a:endParaRPr lang="he-IL" sz="18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2" action="ppaction://hlinksldjump"/>
            </a:endParaRPr>
          </a:p>
          <a:p>
            <a:pPr marL="342900" indent="-342900" algn="l">
              <a:buAutoNum type="arabicPeriod"/>
              <a:tabLst>
                <a:tab pos="5220970" algn="r"/>
              </a:tabLst>
            </a:pP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2" action="ppaction://hlinksldjump"/>
            </a:endParaRPr>
          </a:p>
          <a:p>
            <a:pPr marL="342900" indent="-342900">
              <a:buAutoNum type="arabicPeriod"/>
              <a:tabLst>
                <a:tab pos="5220970" algn="r"/>
              </a:tabLst>
            </a:pPr>
            <a:r>
              <a:rPr lang="en-US" sz="1800" b="1" u="sng" strike="noStrike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4" action="ppaction://hlinksldjump"/>
              </a:rPr>
              <a:t>DATASHEETS</a:t>
            </a:r>
            <a:endParaRPr lang="en-US" sz="18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2" action="ppaction://hlinksldjump"/>
            </a:endParaRPr>
          </a:p>
          <a:p>
            <a:pPr marL="600075" lvl="1" indent="-342900">
              <a:buAutoNum type="arabicPeriod"/>
              <a:tabLst>
                <a:tab pos="5220970" algn="r"/>
              </a:tabLst>
            </a:pPr>
            <a:r>
              <a:rPr lang="en-US" sz="1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4" action="ppaction://hlinksldjump"/>
              </a:rPr>
              <a:t>CCTV DATASHEETS</a:t>
            </a:r>
            <a:endParaRPr lang="he-IL" sz="14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4" action="ppaction://hlinksldjump"/>
            </a:endParaRPr>
          </a:p>
          <a:p>
            <a:pPr marL="857250" lvl="2" indent="-342900">
              <a:buAutoNum type="arabicPeriod"/>
              <a:tabLst>
                <a:tab pos="5220970" algn="r"/>
              </a:tabLst>
            </a:pPr>
            <a:r>
              <a:rPr lang="en-US" sz="135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4" action="ppaction://hlinksldjump"/>
              </a:rPr>
              <a:t>CMS SOFTWARE DATASHEET</a:t>
            </a:r>
            <a:endParaRPr lang="he-IL" sz="135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857250" lvl="2" indent="-342900">
              <a:buAutoNum type="arabicPeriod"/>
              <a:tabLst>
                <a:tab pos="5220970" algn="r"/>
              </a:tabLst>
            </a:pPr>
            <a:r>
              <a:rPr lang="en-US" sz="135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5" action="ppaction://hlinksldjump"/>
              </a:rPr>
              <a:t>NVR DATASHEET</a:t>
            </a:r>
            <a:endParaRPr lang="he-IL" sz="135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857250" lvl="2" indent="-342900">
              <a:buAutoNum type="arabicPeriod"/>
              <a:tabLst>
                <a:tab pos="5220970" algn="r"/>
              </a:tabLst>
            </a:pPr>
            <a:r>
              <a:rPr lang="en-US" sz="1350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6" action="ppaction://hlinksldjump"/>
              </a:rPr>
              <a:t>CAMERA DATASHEET</a:t>
            </a:r>
            <a:endParaRPr lang="en-US" sz="135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600075" lvl="1" indent="-342900">
              <a:buAutoNum type="arabicPeriod"/>
              <a:tabLst>
                <a:tab pos="5220970" algn="r"/>
              </a:tabLst>
            </a:pPr>
            <a:r>
              <a:rPr lang="en-US" sz="1575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7" action="ppaction://hlinksldjump"/>
              </a:rPr>
              <a:t>ACCESS CONTROL DATASHEETS</a:t>
            </a:r>
            <a:endParaRPr lang="he-IL" sz="1575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7" action="ppaction://hlinksldjump"/>
            </a:endParaRPr>
          </a:p>
          <a:p>
            <a:pPr marL="742950" lvl="2" indent="-228600">
              <a:buAutoNum type="arabicPeriod"/>
              <a:tabLst>
                <a:tab pos="5220970" algn="r"/>
              </a:tabLst>
            </a:pPr>
            <a:r>
              <a:rPr lang="en-US" b="1" u="sng" strike="noStrike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7" action="ppaction://hlinksldjump"/>
              </a:rPr>
              <a:t>ACCESS SOFTWARE DATASHEET</a:t>
            </a:r>
            <a:endParaRPr lang="he-IL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7" action="ppaction://hlinksldjump"/>
            </a:endParaRPr>
          </a:p>
          <a:p>
            <a:pPr marL="742950" lvl="2" indent="-228600">
              <a:buAutoNum type="arabicPeriod"/>
              <a:tabLst>
                <a:tab pos="5220970" algn="r"/>
              </a:tabLst>
            </a:pP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8" action="ppaction://hlinksldjump"/>
              </a:rPr>
              <a:t>CONTROLLER DATASHEET</a:t>
            </a:r>
            <a:endParaRPr lang="he-IL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17" action="ppaction://hlinksldjump"/>
            </a:endParaRPr>
          </a:p>
          <a:p>
            <a:pPr marL="742950" lvl="2" indent="-228600">
              <a:buAutoNum type="arabicPeriod"/>
              <a:tabLst>
                <a:tab pos="5220970" algn="r"/>
              </a:tabLst>
            </a:pP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19" action="ppaction://hlinksldjump"/>
              </a:rPr>
              <a:t>READER DATASHEET</a:t>
            </a:r>
            <a:endParaRPr lang="he-IL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742950" lvl="2" indent="-228600">
              <a:buAutoNum type="arabicPeriod"/>
              <a:tabLst>
                <a:tab pos="5220970" algn="r"/>
              </a:tabLst>
            </a:pP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  <a:hlinkClick r:id="rId20" action="ppaction://hlinksldjump"/>
              </a:rPr>
              <a:t>LOCK DATASHEET</a:t>
            </a:r>
            <a:endParaRPr lang="he-IL" sz="1800" b="1" u="sng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endParaRPr lang="he-IL" sz="1800" b="1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2" action="ppaction://hlinksldjump"/>
            </a:endParaRPr>
          </a:p>
          <a:p>
            <a:pPr marL="0" indent="0" algn="l">
              <a:buNone/>
              <a:tabLst>
                <a:tab pos="5220970" algn="r"/>
              </a:tabLst>
            </a:pPr>
            <a:endParaRPr lang="he-IL" sz="16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2" action="ppaction://hlinksldjump"/>
            </a:endParaRPr>
          </a:p>
          <a:p>
            <a:pPr marL="0" indent="0" algn="l">
              <a:buNone/>
              <a:tabLst>
                <a:tab pos="5220970" algn="r"/>
              </a:tabLst>
            </a:pPr>
            <a:endParaRPr lang="he-IL" sz="1600" u="sng" strike="noStrike" dirty="0">
              <a:solidFill>
                <a:srgbClr val="0000FF"/>
              </a:solidFill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21"/>
            </a:endParaRPr>
          </a:p>
          <a:p>
            <a:pPr marL="0" indent="0" algn="l">
              <a:buNone/>
              <a:tabLst>
                <a:tab pos="5220970" algn="r"/>
              </a:tabLst>
            </a:pPr>
            <a:endParaRPr lang="he-IL" sz="16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 Unicode MS"/>
              <a:cs typeface="Tahoma" panose="020B0604030504040204" pitchFamily="34" charset="0"/>
              <a:hlinkClick r:id="rId21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6085B-1304-15D3-96FB-5FCC01FE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11300179"/>
            <a:ext cx="5921829" cy="649111"/>
          </a:xfrm>
        </p:spPr>
        <p:txBody>
          <a:bodyPr/>
          <a:lstStyle/>
          <a:p>
            <a:r>
              <a:rPr lang="en-US" dirty="0"/>
              <a:t>Footer information – Your Company address , phone and email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ADD6E-6F7C-65A1-93BD-B976EBA5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8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23108"/>
            <a:ext cx="5915025" cy="138199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7.1.1 CCTV VMS SOFTWARE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E8D53-7833-0C55-0663-F8E4118D2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06" y="2280455"/>
            <a:ext cx="5981994" cy="88318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314032-3082-EC4C-FB3E-AA381B81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88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627908"/>
            <a:ext cx="5915025" cy="107719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7.1.2 NVR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40639-AA91-2D6C-C041-CB9C41E4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552700"/>
            <a:ext cx="6092752" cy="8431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1636F-85DD-7391-81D8-80AF6903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1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02326"/>
            <a:ext cx="5915025" cy="140277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7.1.2 NVR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B2796-D7AB-FEC3-907D-991BB275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3" y="2314575"/>
            <a:ext cx="5477741" cy="88720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1B6802-66D4-41BD-4607-4480EEA7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61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586344"/>
            <a:ext cx="5915025" cy="1118755"/>
          </a:xfrm>
        </p:spPr>
        <p:txBody>
          <a:bodyPr>
            <a:normAutofit/>
          </a:bodyPr>
          <a:lstStyle/>
          <a:p>
            <a:pPr algn="ctr" rtl="1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12F7B-B0D1-8EDB-2F38-20FEB6100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486025"/>
            <a:ext cx="6275724" cy="89662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05F6A-63BB-D042-E04D-A27D1686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544782"/>
            <a:ext cx="5915025" cy="116031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EB244-B9CA-0899-0843-F2581EE2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428875"/>
            <a:ext cx="6271143" cy="878500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26C81C-169F-D84F-AE2E-07F6ED5F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45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50818"/>
            <a:ext cx="5915025" cy="135428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42701-7738-836A-F41F-10EF0E02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48802"/>
            <a:ext cx="6124575" cy="87952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D4775-0AB0-479B-A1FB-AFC67D32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4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572490"/>
            <a:ext cx="5915025" cy="113260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0E4B3-23AF-62B9-2F47-663C30DC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756646"/>
            <a:ext cx="6181725" cy="64082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4DC14-4DD7-A0D4-3360-31609FCB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59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620982"/>
            <a:ext cx="5915025" cy="108411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857BF-157F-6883-DFC6-3943C73C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50195"/>
            <a:ext cx="6315075" cy="68208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B995AC-004F-61B1-CC61-594AB649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21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620982"/>
            <a:ext cx="5915025" cy="108411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BA05C9-9382-898A-A534-718589834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19350"/>
            <a:ext cx="6355331" cy="89249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75D2A-F7A8-A937-5A30-47BEC9F9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9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690254"/>
            <a:ext cx="5915025" cy="101484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2E45B-206A-7808-6115-63799B249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457450"/>
            <a:ext cx="6442668" cy="91428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F7587-36C5-4C7E-6776-7FC66892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55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E559-63F4-B801-0E0B-1DB3CE28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42762"/>
            <a:ext cx="5915025" cy="2356556"/>
          </a:xfrm>
        </p:spPr>
        <p:txBody>
          <a:bodyPr/>
          <a:lstStyle/>
          <a:p>
            <a:r>
              <a:rPr lang="en-US" b="1" dirty="0"/>
              <a:t>PART 1</a:t>
            </a:r>
            <a:br>
              <a:rPr lang="en-US" b="1" dirty="0"/>
            </a:br>
            <a:r>
              <a:rPr lang="en-US" b="1" dirty="0"/>
              <a:t>CONTACTS AND SERVICE</a:t>
            </a:r>
            <a:endParaRPr lang="he-I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5D2D3-4A13-DD01-6DF9-D1BEB191C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tabLst>
                <a:tab pos="5220970" algn="r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PROJECT MANAGER 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PHONE:       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EMAIL:   ______________________________________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tabLst>
                <a:tab pos="5220970" algn="r"/>
              </a:tabLst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LEAD TECHNICIAN  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PHONE :   _____________________________________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EMAIL:   ______________________________________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tabLst>
                <a:tab pos="5220970" algn="r"/>
              </a:tabLst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OFFICE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PHONE :   _____________________________________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EMAIL:   ______________________________________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tabLst>
                <a:tab pos="5220970" algn="r"/>
              </a:tabLst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SERVICE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PHONE :   _____________________________________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buNone/>
              <a:tabLst>
                <a:tab pos="5220970" algn="r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EMAIL:   ______________________________________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DATE OF PROJECT END: _______________</a:t>
            </a:r>
            <a:endParaRPr lang="en-US" sz="18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220970" algn="r"/>
              </a:tabLst>
            </a:pP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WARRANTY TILL THE END OF :    ___</a:t>
            </a:r>
            <a:r>
              <a:rPr lang="en-US" sz="1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MONGTH/YEAR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21DAC-6C23-AA47-75B1-102456BF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FF643-6686-4892-8674-3F8DDF47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92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85454"/>
            <a:ext cx="5915025" cy="131964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7.1.3 CAMERA DATASHEET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920AA-72DA-D988-6BD6-FF7F3CEE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220378"/>
            <a:ext cx="6191250" cy="86867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5C6DD6-DF04-F7BF-36E7-F98881DE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2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30036"/>
            <a:ext cx="5915025" cy="1375064"/>
          </a:xfrm>
        </p:spPr>
        <p:txBody>
          <a:bodyPr>
            <a:normAutofit/>
          </a:bodyPr>
          <a:lstStyle/>
          <a:p>
            <a:pPr algn="ctr" rtl="1"/>
            <a:r>
              <a:rPr lang="en-US" sz="2800" b="1" dirty="0"/>
              <a:t>7.2.1 ACCESS CONTROL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338678-C285-2E5E-3A2D-24F1A22A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552700"/>
            <a:ext cx="6237485" cy="81021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3CEECB-2A73-9E8D-22C5-5070E25F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03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260764"/>
            <a:ext cx="5915025" cy="144433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7.2.1 ACCESS CONTROL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BA0A9-32AA-D7D4-C71A-A04868B9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311839"/>
            <a:ext cx="6353175" cy="83250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17723-F565-0645-E1A4-D69644DB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12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191490"/>
            <a:ext cx="5915025" cy="1513609"/>
          </a:xfrm>
        </p:spPr>
        <p:txBody>
          <a:bodyPr>
            <a:normAutofit/>
          </a:bodyPr>
          <a:lstStyle/>
          <a:p>
            <a:pPr algn="ctr" rtl="1"/>
            <a:r>
              <a:rPr lang="en-US" sz="2800" b="1" dirty="0"/>
              <a:t>7.2.2 ACCESS CONTROLLER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3B4ED-A321-3B61-582D-AAA8ECEB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70" y="2362199"/>
            <a:ext cx="5834374" cy="89672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4498D2-F8AC-E0CB-608C-AAF99AE5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01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02326"/>
            <a:ext cx="5915025" cy="1402773"/>
          </a:xfrm>
        </p:spPr>
        <p:txBody>
          <a:bodyPr>
            <a:normAutofit/>
          </a:bodyPr>
          <a:lstStyle/>
          <a:p>
            <a:pPr algn="ctr" rtl="1"/>
            <a:r>
              <a:rPr lang="en-US" sz="2800" b="1" dirty="0"/>
              <a:t>7.2.3 ACCESS READER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E6125-F521-E77A-344B-F52F1224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00" y="2343150"/>
            <a:ext cx="6092966" cy="85424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D40E0-8D98-E7E0-2E7C-CA64CE26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5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323108"/>
            <a:ext cx="5915025" cy="1381991"/>
          </a:xfrm>
        </p:spPr>
        <p:txBody>
          <a:bodyPr>
            <a:normAutofit/>
          </a:bodyPr>
          <a:lstStyle/>
          <a:p>
            <a:pPr algn="ctr" rtl="1"/>
            <a:r>
              <a:rPr lang="en-US" sz="2800" b="1" dirty="0"/>
              <a:t>7.2.3 ACCESS READER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6EEB3-75E5-5569-824E-C057D222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0" y="2400301"/>
            <a:ext cx="6203200" cy="90868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49012-9A8F-BF7A-1DA6-DC539C47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18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198418"/>
            <a:ext cx="5915025" cy="150668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7.2.4 ELECTROMAGNETIC LOCK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C937E-A13C-DE2F-074A-82834A387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71724"/>
            <a:ext cx="6119004" cy="82116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4BA7C-7A6F-B37D-EDD6-B7FCCA17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08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530926"/>
            <a:ext cx="5915025" cy="117417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7.2.4 ELECTROMAGNETIC LOCK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 – Your Company address , phone and email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5CB55-5ADF-3C0A-B305-B2D7CE447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2495550"/>
            <a:ext cx="5894224" cy="76064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1C5D39-1564-31CD-722C-A23B8CAB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99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3E15-3DC0-740B-A4E2-54DBD7C2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PART 2</a:t>
            </a:r>
            <a:br>
              <a:rPr lang="en-US" sz="2800" b="1" dirty="0"/>
            </a:br>
            <a:r>
              <a:rPr lang="en-US" sz="2800" b="1" dirty="0"/>
              <a:t>DESCRIPTION</a:t>
            </a:r>
            <a:endParaRPr lang="he-IL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8496-C454-C84F-DCF6-6D25D8B5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2636520"/>
            <a:ext cx="5915025" cy="8344748"/>
          </a:xfrm>
        </p:spPr>
        <p:txBody>
          <a:bodyPr>
            <a:normAutofit/>
          </a:bodyPr>
          <a:lstStyle/>
          <a:p>
            <a:pPr indent="0" algn="l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The main target of this project is implementing security systems in the office building and maintaining safety on the premises via:</a:t>
            </a:r>
          </a:p>
          <a:p>
            <a:pPr indent="0" algn="l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l">
              <a:buNone/>
            </a:pPr>
            <a:r>
              <a:rPr lang="en-US" sz="1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CCTV System</a:t>
            </a:r>
            <a:r>
              <a:rPr lang="he-IL" sz="18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en-US" sz="1800" b="1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0" algn="l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CCTV cameras have been installed in all public premises in order to prevent crime and maintain safety. </a:t>
            </a:r>
          </a:p>
          <a:p>
            <a:pPr indent="0" algn="l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recorded information is stored for </a:t>
            </a:r>
            <a:r>
              <a:rPr lang="en-US" sz="1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days and accessible from a dedicated work station in the managers office.</a:t>
            </a:r>
          </a:p>
          <a:p>
            <a:pPr indent="0" algn="l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Live view of the cameras is accessible from the lobby concierge work station.</a:t>
            </a:r>
          </a:p>
          <a:p>
            <a:pPr indent="0" algn="l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l">
              <a:buNone/>
            </a:pPr>
            <a:r>
              <a:rPr lang="en-US" sz="1800" b="1" u="sng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ACCESS CONTROL </a:t>
            </a:r>
            <a:r>
              <a:rPr lang="he-I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l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All lobby entry doors and technical rooms doors are equipped by digital locks securing the premises and preventing access from unauthorized individuals. </a:t>
            </a:r>
          </a:p>
          <a:p>
            <a:pPr indent="0" algn="l">
              <a:buNone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Authorized access is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perfomed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 via personal cards and calling the concierge by the intercoms</a:t>
            </a:r>
          </a:p>
          <a:p>
            <a:pPr indent="0" algn="l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0" algn="l">
              <a:buNone/>
            </a:pP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0" algn="l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indent="0" algn="l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indent="0" algn="l">
              <a:buNone/>
            </a:pPr>
            <a:r>
              <a:rPr lang="en-US" b="1" dirty="0">
                <a:solidFill>
                  <a:srgbClr val="FF0000"/>
                </a:solidFill>
              </a:rPr>
              <a:t>Please edit this text to match your project systems and equipment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EE335-4BA4-CD5F-7D43-1DD84128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42681-3508-42E1-583F-2AC58B87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7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67570"/>
            <a:ext cx="5915025" cy="1322563"/>
          </a:xfrm>
        </p:spPr>
        <p:txBody>
          <a:bodyPr>
            <a:normAutofit/>
          </a:bodyPr>
          <a:lstStyle/>
          <a:p>
            <a:r>
              <a:rPr lang="en-US" sz="2800" b="1" dirty="0"/>
              <a:t>PART 3</a:t>
            </a:r>
            <a:br>
              <a:rPr lang="en-US" sz="2800" b="1" dirty="0"/>
            </a:br>
            <a:r>
              <a:rPr lang="en-US" sz="2800" b="1" dirty="0"/>
              <a:t>BLUEPRINTS AND SCHEMES</a:t>
            </a:r>
            <a:br>
              <a:rPr lang="en-US" sz="2800" b="1" dirty="0"/>
            </a:br>
            <a:r>
              <a:rPr lang="en-US" sz="2800" b="1" dirty="0"/>
              <a:t>3.1 VERTICAL SCHEME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A7027-5E0E-24FD-FA70-80BE580F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1656492-FB80-B595-8138-F6D1CE7CD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13" y="3544353"/>
            <a:ext cx="5915025" cy="460323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79C12-97ED-67AF-6DD9-C83081F339C6}"/>
              </a:ext>
            </a:extLst>
          </p:cNvPr>
          <p:cNvSpPr txBox="1"/>
          <p:nvPr/>
        </p:nvSpPr>
        <p:spPr>
          <a:xfrm>
            <a:off x="718457" y="9448800"/>
            <a:ext cx="50836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BE SCHETCHED IN VISIO OR ANOTHER SIMILAR EDITOR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055988"/>
          </a:xfrm>
        </p:spPr>
        <p:txBody>
          <a:bodyPr>
            <a:normAutofit/>
          </a:bodyPr>
          <a:lstStyle/>
          <a:p>
            <a:r>
              <a:rPr lang="en-US" sz="2800" b="1" dirty="0"/>
              <a:t>3.2 DOOR SCHEME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AFF72-886D-E78E-AC7B-D4D023FA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BD3EF-D0FE-D3B9-6AD5-06507A45262D}"/>
              </a:ext>
            </a:extLst>
          </p:cNvPr>
          <p:cNvSpPr txBox="1"/>
          <p:nvPr/>
        </p:nvSpPr>
        <p:spPr>
          <a:xfrm>
            <a:off x="718457" y="9448800"/>
            <a:ext cx="5083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USUALLY CAN BE FOUND IN PROJECT DESCRIPTION OR FROM A CONSULTANT SPECIFICATIONS</a:t>
            </a:r>
          </a:p>
          <a:p>
            <a:r>
              <a:rPr lang="en-US" dirty="0">
                <a:solidFill>
                  <a:srgbClr val="FF0000"/>
                </a:solidFill>
              </a:rPr>
              <a:t>IF NOT APPLICABLE, CAN BE SCHETCHED IN VISIO OR ANOTHER SIMILAR EDITOR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6F558-4166-11EF-4739-73B96B1C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28" y="3421232"/>
            <a:ext cx="4017818" cy="38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055988"/>
          </a:xfrm>
        </p:spPr>
        <p:txBody>
          <a:bodyPr>
            <a:normAutofit/>
          </a:bodyPr>
          <a:lstStyle/>
          <a:p>
            <a:r>
              <a:rPr lang="en-US" sz="2800" b="1" dirty="0"/>
              <a:t>3.3 CONTROLLER SCHEME 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3FB8EB7-2C3D-C6E7-5FDE-A5FE304E4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75" y="9525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7173" name="Picture 4">
            <a:extLst>
              <a:ext uri="{FF2B5EF4-FFF2-40B4-BE49-F238E27FC236}">
                <a16:creationId xmlns:a16="http://schemas.microsoft.com/office/drawing/2014/main" id="{4E8C56B0-080C-1202-7F05-9DC3EE4DF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586719"/>
            <a:ext cx="2480542" cy="37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2">
            <a:extLst>
              <a:ext uri="{FF2B5EF4-FFF2-40B4-BE49-F238E27FC236}">
                <a16:creationId xmlns:a16="http://schemas.microsoft.com/office/drawing/2014/main" id="{CA729B3B-BCAF-A836-74DC-865188D5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6" y="6501946"/>
            <a:ext cx="3805918" cy="338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8AD2E90C-7714-AA35-7CCB-3461790D9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2860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1142640" rIns="450708" bIns="114264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CA81A-7816-5411-D465-2A8DA45E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33010-3B2F-8DF1-DAB4-C602105578C6}"/>
              </a:ext>
            </a:extLst>
          </p:cNvPr>
          <p:cNvSpPr txBox="1"/>
          <p:nvPr/>
        </p:nvSpPr>
        <p:spPr>
          <a:xfrm>
            <a:off x="1110343" y="10352314"/>
            <a:ext cx="43869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USUALLY CAN BE DOWNLOADED FROM THE TECHNICAL SHEETS OF EQUIPMENT ON MANUFACTURERS WEBSITE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5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31" y="1389341"/>
            <a:ext cx="5915025" cy="1342974"/>
          </a:xfrm>
        </p:spPr>
        <p:txBody>
          <a:bodyPr>
            <a:normAutofit/>
          </a:bodyPr>
          <a:lstStyle/>
          <a:p>
            <a:r>
              <a:rPr lang="en-US" sz="2800" b="1" dirty="0"/>
              <a:t>3.4 COMMUNICATION RACK SCHEME 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3FB8EB7-2C3D-C6E7-5FDE-A5FE304E4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75" y="9525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AD2E90C-7714-AA35-7CCB-3461790D9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1949412"/>
            <a:ext cx="5429250" cy="258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1142640" rIns="450708" bIns="114264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TYPICAL RACK                    MAIN CORE RACK</a:t>
            </a:r>
            <a:endParaRPr lang="he-IL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8B074E-AA67-D7EB-00DA-4837593E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5" y="3836454"/>
            <a:ext cx="4968671" cy="49762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1A11A-E1A3-AF75-3019-5D071FB6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E91839-FB01-40F3-EB80-90CBE7B5E8A2}"/>
              </a:ext>
            </a:extLst>
          </p:cNvPr>
          <p:cNvSpPr txBox="1"/>
          <p:nvPr/>
        </p:nvSpPr>
        <p:spPr>
          <a:xfrm>
            <a:off x="1502229" y="9372600"/>
            <a:ext cx="401682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USUALLY DONE IN MICROSOFT VISIO OR ANY OTHER SCHEME EDITOR .</a:t>
            </a:r>
          </a:p>
          <a:p>
            <a:r>
              <a:rPr lang="en-US" dirty="0">
                <a:solidFill>
                  <a:srgbClr val="FF0000"/>
                </a:solidFill>
              </a:rPr>
              <a:t>I RECOMMEND DRAW.IO SOFTWARE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0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671C-EA2E-9912-C200-1A409B9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205345"/>
            <a:ext cx="5915025" cy="76892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3.5 SPEED GATES</a:t>
            </a:r>
            <a:endParaRPr lang="he-IL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44A53-CF1B-4619-BD5D-3F399701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information – Your Company address , phone and email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3FB8EB7-2C3D-C6E7-5FDE-A5FE304E4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75" y="9525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AD2E90C-7714-AA35-7CCB-3461790D9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1949412"/>
            <a:ext cx="5429250" cy="258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1142640" rIns="450708" bIns="114264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SAMPLE SPEED GATES IN THE PROJECT</a:t>
            </a:r>
            <a:endParaRPr lang="he-IL" b="1" dirty="0">
              <a:solidFill>
                <a:srgbClr val="C00000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8389A12-C5CD-8364-6E4C-EC9BE836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75279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2BA15C-03DF-38A8-37E8-642CF0E9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06182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66422-332E-A4F9-ED0A-8FDE17F75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6685975"/>
            <a:ext cx="5600700" cy="34235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31592E-5AC0-84B8-FC4C-CC8239CE5706}"/>
              </a:ext>
            </a:extLst>
          </p:cNvPr>
          <p:cNvSpPr txBox="1"/>
          <p:nvPr/>
        </p:nvSpPr>
        <p:spPr>
          <a:xfrm>
            <a:off x="1819275" y="10530572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SAMPLE ENTRY PANEL</a:t>
            </a:r>
            <a:endParaRPr lang="he-IL" b="1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2896E0-C994-2C3F-9246-59FE7E739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024" y="3808255"/>
            <a:ext cx="2402276" cy="21315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D9D632-F44C-564C-DA0F-DA12C7D5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43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</TotalTime>
  <Words>1486</Words>
  <Application>Microsoft Office PowerPoint</Application>
  <PresentationFormat>Widescreen</PresentationFormat>
  <Paragraphs>537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inherit</vt:lpstr>
      <vt:lpstr>Lucida Sans Unicode</vt:lpstr>
      <vt:lpstr>Tahoma</vt:lpstr>
      <vt:lpstr>Times New Roman</vt:lpstr>
      <vt:lpstr>Office Theme</vt:lpstr>
      <vt:lpstr>Project Documentation</vt:lpstr>
      <vt:lpstr>TABLE OF CONTENTS</vt:lpstr>
      <vt:lpstr>PART 1 CONTACTS AND SERVICE</vt:lpstr>
      <vt:lpstr>PART 2 DESCRIPTION</vt:lpstr>
      <vt:lpstr>PART 3 BLUEPRINTS AND SCHEMES 3.1 VERTICAL SCHEME</vt:lpstr>
      <vt:lpstr>3.2 DOOR SCHEME</vt:lpstr>
      <vt:lpstr>3.3 CONTROLLER SCHEME </vt:lpstr>
      <vt:lpstr>3.4 COMMUNICATION RACK SCHEME </vt:lpstr>
      <vt:lpstr>3.5 SPEED GATES</vt:lpstr>
      <vt:lpstr>4. TESTING RESULTS</vt:lpstr>
      <vt:lpstr>PowerPoint Presentation</vt:lpstr>
      <vt:lpstr>PART 5 NETWORK ADDRESS TABLES  5.1 RECORDING CHANNELS</vt:lpstr>
      <vt:lpstr>PART 5.2 NETWORK ADDRESS</vt:lpstr>
      <vt:lpstr>5.6 CAMERA ADDRESS TABLE</vt:lpstr>
      <vt:lpstr>PART 6 SAFETY INSTRUCTIONS</vt:lpstr>
      <vt:lpstr>PART 7 DATASHEETS  7.1.1 CCTV VMS SOFTWARE</vt:lpstr>
      <vt:lpstr>7.1.1 CCTV VMS SOFTWARE</vt:lpstr>
      <vt:lpstr>7.1.1 CCTV VMS SOFTWARE</vt:lpstr>
      <vt:lpstr>7.1.1 CCTV VMS SOFTWARE</vt:lpstr>
      <vt:lpstr>7.1.1 CCTV VMS SOFTWARE</vt:lpstr>
      <vt:lpstr>7.1.2 NVR DATASHEET</vt:lpstr>
      <vt:lpstr>7.1.2 NVR DATASHEET</vt:lpstr>
      <vt:lpstr>7.1.3 CAMERA DATASHEET</vt:lpstr>
      <vt:lpstr>7.1.3 CAMERA DATASHEET</vt:lpstr>
      <vt:lpstr>7.1.3 CAMERA DATASHEET</vt:lpstr>
      <vt:lpstr>7.1.3 CAMERA DATASHEET</vt:lpstr>
      <vt:lpstr>7.1.3 CAMERA DATASHEET</vt:lpstr>
      <vt:lpstr>7.1.3 CAMERA DATASHEET</vt:lpstr>
      <vt:lpstr>7.1.3 CAMERA DATASHEET</vt:lpstr>
      <vt:lpstr>7.1.3 CAMERA DATASHEET</vt:lpstr>
      <vt:lpstr>7.2.1 ACCESS CONTROL</vt:lpstr>
      <vt:lpstr>7.2.1 ACCESS CONTROL</vt:lpstr>
      <vt:lpstr>7.2.2 ACCESS CONTROLLER</vt:lpstr>
      <vt:lpstr>7.2.3 ACCESS READER</vt:lpstr>
      <vt:lpstr>7.2.3 ACCESS READER</vt:lpstr>
      <vt:lpstr>7.2.4 ELECTROMAGNETIC LOCK</vt:lpstr>
      <vt:lpstr>7.2.4 ELECTROMAGNETIC LOCK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תיק מערכות בטחון</dc:title>
  <dc:creator>יפית צור - ברייטאץ ישראל בע"מ</dc:creator>
  <cp:lastModifiedBy>יפית צור - ברייטאץ ישראל בע"מ</cp:lastModifiedBy>
  <cp:revision>1</cp:revision>
  <dcterms:created xsi:type="dcterms:W3CDTF">2023-10-27T13:56:59Z</dcterms:created>
  <dcterms:modified xsi:type="dcterms:W3CDTF">2023-10-31T15:31:09Z</dcterms:modified>
</cp:coreProperties>
</file>